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5668" r:id="rId3"/>
    <p:sldId id="5671" r:id="rId4"/>
    <p:sldId id="5672" r:id="rId5"/>
    <p:sldId id="5669" r:id="rId6"/>
    <p:sldId id="5670" r:id="rId7"/>
    <p:sldId id="5673" r:id="rId8"/>
    <p:sldId id="259" r:id="rId9"/>
    <p:sldId id="260" r:id="rId10"/>
    <p:sldId id="262" r:id="rId11"/>
    <p:sldId id="261" r:id="rId12"/>
    <p:sldId id="263" r:id="rId13"/>
    <p:sldId id="264" r:id="rId14"/>
    <p:sldId id="265" r:id="rId15"/>
    <p:sldId id="258" r:id="rId16"/>
    <p:sldId id="266" r:id="rId17"/>
    <p:sldId id="268" r:id="rId18"/>
    <p:sldId id="269" r:id="rId19"/>
    <p:sldId id="270" r:id="rId20"/>
    <p:sldId id="267" r:id="rId21"/>
    <p:sldId id="257" r:id="rId22"/>
    <p:sldId id="355" r:id="rId23"/>
    <p:sldId id="340" r:id="rId24"/>
    <p:sldId id="342" r:id="rId25"/>
    <p:sldId id="343" r:id="rId26"/>
    <p:sldId id="344" r:id="rId27"/>
    <p:sldId id="350" r:id="rId28"/>
    <p:sldId id="351" r:id="rId29"/>
    <p:sldId id="352" r:id="rId30"/>
    <p:sldId id="353" r:id="rId31"/>
    <p:sldId id="354" r:id="rId32"/>
    <p:sldId id="356" r:id="rId33"/>
    <p:sldId id="357" r:id="rId34"/>
    <p:sldId id="359" r:id="rId35"/>
    <p:sldId id="360" r:id="rId36"/>
    <p:sldId id="358" r:id="rId37"/>
    <p:sldId id="317" r:id="rId38"/>
    <p:sldId id="318" r:id="rId39"/>
    <p:sldId id="319" r:id="rId40"/>
    <p:sldId id="320" r:id="rId41"/>
    <p:sldId id="321" r:id="rId42"/>
    <p:sldId id="322" r:id="rId43"/>
    <p:sldId id="372" r:id="rId44"/>
    <p:sldId id="373" r:id="rId45"/>
    <p:sldId id="374" r:id="rId46"/>
    <p:sldId id="292" r:id="rId47"/>
    <p:sldId id="5675" r:id="rId48"/>
    <p:sldId id="5674" r:id="rId49"/>
    <p:sldId id="5666" r:id="rId50"/>
    <p:sldId id="5667" r:id="rId51"/>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DBFF"/>
    <a:srgbClr val="4E8BBC"/>
    <a:srgbClr val="113163"/>
    <a:srgbClr val="42648A"/>
    <a:srgbClr val="455874"/>
    <a:srgbClr val="61CFFF"/>
    <a:srgbClr val="1963A5"/>
    <a:srgbClr val="0C2045"/>
    <a:srgbClr val="A31551"/>
    <a:srgbClr val="4A0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p:restoredTop sz="94737"/>
  </p:normalViewPr>
  <p:slideViewPr>
    <p:cSldViewPr snapToGrid="0">
      <p:cViewPr varScale="1">
        <p:scale>
          <a:sx n="89" d="100"/>
          <a:sy n="89" d="100"/>
        </p:scale>
        <p:origin x="5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rgbClr val="113163"/>
            </a:solidFill>
            <a:ln>
              <a:noFill/>
            </a:ln>
            <a:effectLst/>
            <a:scene3d>
              <a:camera prst="orthographicFront"/>
              <a:lightRig rig="threePt" dir="t"/>
            </a:scene3d>
            <a:sp3d>
              <a:bevelT w="0" h="0"/>
            </a:sp3d>
          </c:spPr>
          <c:invertIfNegative val="0"/>
          <c:cat>
            <c:strRef>
              <c:f>Лист1!$A$2:$A$13</c:f>
              <c:strCache>
                <c:ptCount val="12"/>
                <c:pt idx="0">
                  <c:v>Янв</c:v>
                </c:pt>
                <c:pt idx="1">
                  <c:v>Фев</c:v>
                </c:pt>
                <c:pt idx="2">
                  <c:v>Март</c:v>
                </c:pt>
                <c:pt idx="3">
                  <c:v>Апр</c:v>
                </c:pt>
                <c:pt idx="4">
                  <c:v>Май</c:v>
                </c:pt>
                <c:pt idx="5">
                  <c:v>Июнь</c:v>
                </c:pt>
                <c:pt idx="6">
                  <c:v>Июль</c:v>
                </c:pt>
                <c:pt idx="7">
                  <c:v>Авг</c:v>
                </c:pt>
                <c:pt idx="8">
                  <c:v>Сен</c:v>
                </c:pt>
                <c:pt idx="9">
                  <c:v>Окт</c:v>
                </c:pt>
                <c:pt idx="10">
                  <c:v>Ноя</c:v>
                </c:pt>
                <c:pt idx="11">
                  <c:v>Дек</c:v>
                </c:pt>
              </c:strCache>
            </c:strRef>
          </c:cat>
          <c:val>
            <c:numRef>
              <c:f>Лист1!$B$2:$B$13</c:f>
              <c:numCache>
                <c:formatCode>General</c:formatCode>
                <c:ptCount val="12"/>
                <c:pt idx="0">
                  <c:v>4.3</c:v>
                </c:pt>
                <c:pt idx="1">
                  <c:v>2.5</c:v>
                </c:pt>
                <c:pt idx="2">
                  <c:v>3.5</c:v>
                </c:pt>
                <c:pt idx="3">
                  <c:v>4.5</c:v>
                </c:pt>
                <c:pt idx="4">
                  <c:v>5.5</c:v>
                </c:pt>
                <c:pt idx="5">
                  <c:v>4.3</c:v>
                </c:pt>
                <c:pt idx="6">
                  <c:v>2.5</c:v>
                </c:pt>
                <c:pt idx="7">
                  <c:v>3.5</c:v>
                </c:pt>
                <c:pt idx="8">
                  <c:v>4.5</c:v>
                </c:pt>
                <c:pt idx="9">
                  <c:v>5.5</c:v>
                </c:pt>
                <c:pt idx="10">
                  <c:v>2.5</c:v>
                </c:pt>
                <c:pt idx="11">
                  <c:v>3.5</c:v>
                </c:pt>
              </c:numCache>
            </c:numRef>
          </c:val>
          <c:extLst>
            <c:ext xmlns:c16="http://schemas.microsoft.com/office/drawing/2014/chart" uri="{C3380CC4-5D6E-409C-BE32-E72D297353CC}">
              <c16:uniqueId val="{00000000-C782-9A4E-B567-B74BCC7F238F}"/>
            </c:ext>
          </c:extLst>
        </c:ser>
        <c:dLbls>
          <c:showLegendKey val="0"/>
          <c:showVal val="0"/>
          <c:showCatName val="0"/>
          <c:showSerName val="0"/>
          <c:showPercent val="0"/>
          <c:showBubbleSize val="0"/>
        </c:dLbls>
        <c:gapWidth val="85"/>
        <c:axId val="168543519"/>
        <c:axId val="168545231"/>
      </c:barChart>
      <c:catAx>
        <c:axId val="1685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Light" pitchFamily="2" charset="0"/>
                <a:ea typeface="Open Sans Light" pitchFamily="2" charset="0"/>
                <a:cs typeface="Open Sans Light" pitchFamily="2" charset="0"/>
              </a:defRPr>
            </a:pPr>
            <a:endParaRPr lang="ru-RU"/>
          </a:p>
        </c:txPr>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113163"/>
            </a:solidFill>
            <a:ln>
              <a:noFill/>
            </a:ln>
            <a:effectLst/>
            <a:scene3d>
              <a:camera prst="orthographicFront"/>
              <a:lightRig rig="threePt" dir="t"/>
            </a:scene3d>
            <a:sp3d>
              <a:bevelT w="0" h="0"/>
            </a:sp3d>
          </c:spPr>
          <c:invertIfNegative val="0"/>
          <c:dLbls>
            <c:dLbl>
              <c:idx val="0"/>
              <c:layout>
                <c:manualLayout>
                  <c:x val="0"/>
                  <c:y val="-0.3791626243133228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82-3049-B2CD-633B437FE265}"/>
                </c:ext>
              </c:extLst>
            </c:dLbl>
            <c:dLbl>
              <c:idx val="1"/>
              <c:layout>
                <c:manualLayout>
                  <c:x val="0"/>
                  <c:y val="-0.2351901307092685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82-3049-B2CD-633B437FE265}"/>
                </c:ext>
              </c:extLst>
            </c:dLbl>
            <c:dLbl>
              <c:idx val="2"/>
              <c:layout>
                <c:manualLayout>
                  <c:x val="0"/>
                  <c:y val="-0.3065811204120866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82-3049-B2CD-633B437FE265}"/>
                </c:ext>
              </c:extLst>
            </c:dLbl>
            <c:dLbl>
              <c:idx val="3"/>
              <c:layout>
                <c:manualLayout>
                  <c:x val="-1.6101645803420812E-16"/>
                  <c:y val="-0.3873471095381945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82-3049-B2CD-633B437FE265}"/>
                </c:ext>
              </c:extLst>
            </c:dLbl>
            <c:dLbl>
              <c:idx val="4"/>
              <c:layout>
                <c:manualLayout>
                  <c:x val="0"/>
                  <c:y val="-0.4563941648379573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82-3049-B2CD-633B437FE26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Open Sans ExtraBold" pitchFamily="2" charset="0"/>
                    <a:ea typeface="Open Sans ExtraBold" pitchFamily="2" charset="0"/>
                    <a:cs typeface="Open Sans ExtraBold" pitchFamily="2"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Лист1!$A$2:$A$6</c:f>
              <c:strCache>
                <c:ptCount val="5"/>
                <c:pt idx="0">
                  <c:v>Категория 1</c:v>
                </c:pt>
                <c:pt idx="1">
                  <c:v>Категория 2</c:v>
                </c:pt>
                <c:pt idx="2">
                  <c:v>Категория 3</c:v>
                </c:pt>
                <c:pt idx="3">
                  <c:v>Категория 4</c:v>
                </c:pt>
                <c:pt idx="4">
                  <c:v>Категория 5</c:v>
                </c:pt>
              </c:strCache>
            </c:strRef>
          </c:cat>
          <c:val>
            <c:numRef>
              <c:f>Лист1!$B$2:$B$6</c:f>
              <c:numCache>
                <c:formatCode>General</c:formatCode>
                <c:ptCount val="5"/>
                <c:pt idx="0">
                  <c:v>4.3</c:v>
                </c:pt>
                <c:pt idx="1">
                  <c:v>2.5</c:v>
                </c:pt>
                <c:pt idx="2">
                  <c:v>3.5</c:v>
                </c:pt>
                <c:pt idx="3">
                  <c:v>4.5</c:v>
                </c:pt>
                <c:pt idx="4">
                  <c:v>5.5</c:v>
                </c:pt>
              </c:numCache>
            </c:numRef>
          </c:val>
          <c:extLst>
            <c:ext xmlns:c16="http://schemas.microsoft.com/office/drawing/2014/chart" uri="{C3380CC4-5D6E-409C-BE32-E72D297353CC}">
              <c16:uniqueId val="{00000000-6882-3049-B2CD-633B437FE265}"/>
            </c:ext>
          </c:extLst>
        </c:ser>
        <c:dLbls>
          <c:dLblPos val="inEnd"/>
          <c:showLegendKey val="0"/>
          <c:showVal val="1"/>
          <c:showCatName val="0"/>
          <c:showSerName val="0"/>
          <c:showPercent val="0"/>
          <c:showBubbleSize val="0"/>
        </c:dLbls>
        <c:gapWidth val="26"/>
        <c:overlap val="100"/>
        <c:axId val="168543519"/>
        <c:axId val="168545231"/>
      </c:barChart>
      <c:catAx>
        <c:axId val="1685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1"/>
        <c:axPos val="l"/>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51602480008049489"/>
          <c:y val="2.7731932854181646E-2"/>
          <c:w val="0.45595676276538144"/>
          <c:h val="0.94453613429163674"/>
        </c:manualLayout>
      </c:layout>
      <c:pie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4-6882-3049-B2CD-633B437FE265}"/>
              </c:ext>
            </c:extLst>
          </c:dPt>
          <c:dPt>
            <c:idx val="1"/>
            <c:bubble3D val="0"/>
            <c:spPr>
              <a:solidFill>
                <a:srgbClr val="42648A"/>
              </a:solidFill>
              <a:ln>
                <a:noFill/>
              </a:ln>
              <a:effectLst/>
              <a:scene3d>
                <a:camera prst="orthographicFront"/>
                <a:lightRig rig="threePt" dir="t"/>
              </a:scene3d>
              <a:sp3d>
                <a:bevelT w="0" h="0"/>
              </a:sp3d>
            </c:spPr>
            <c:extLst>
              <c:ext xmlns:c16="http://schemas.microsoft.com/office/drawing/2014/chart" uri="{C3380CC4-5D6E-409C-BE32-E72D297353CC}">
                <c16:uniqueId val="{00000005-6882-3049-B2CD-633B437FE265}"/>
              </c:ext>
            </c:extLst>
          </c:dPt>
          <c:dPt>
            <c:idx val="2"/>
            <c:bubble3D val="0"/>
            <c:spPr>
              <a:solidFill>
                <a:srgbClr val="4E8BBC"/>
              </a:solidFill>
              <a:ln>
                <a:noFill/>
              </a:ln>
              <a:effectLst/>
              <a:scene3d>
                <a:camera prst="orthographicFront"/>
                <a:lightRig rig="threePt" dir="t"/>
              </a:scene3d>
              <a:sp3d>
                <a:bevelT w="0" h="0"/>
              </a:sp3d>
            </c:spPr>
            <c:extLst>
              <c:ext xmlns:c16="http://schemas.microsoft.com/office/drawing/2014/chart" uri="{C3380CC4-5D6E-409C-BE32-E72D297353CC}">
                <c16:uniqueId val="{00000006-6882-3049-B2CD-633B437FE265}"/>
              </c:ext>
            </c:extLst>
          </c:dPt>
          <c:dPt>
            <c:idx val="3"/>
            <c:bubble3D val="0"/>
            <c:spPr>
              <a:solidFill>
                <a:srgbClr val="89DBFF"/>
              </a:solidFill>
              <a:ln>
                <a:noFill/>
              </a:ln>
              <a:effectLst/>
              <a:scene3d>
                <a:camera prst="orthographicFront"/>
                <a:lightRig rig="threePt" dir="t"/>
              </a:scene3d>
              <a:sp3d>
                <a:bevelT w="0" h="0"/>
              </a:sp3d>
            </c:spPr>
            <c:extLst>
              <c:ext xmlns:c16="http://schemas.microsoft.com/office/drawing/2014/chart" uri="{C3380CC4-5D6E-409C-BE32-E72D297353CC}">
                <c16:uniqueId val="{00000003-6882-3049-B2CD-633B437FE265}"/>
              </c:ext>
            </c:extLst>
          </c:dPt>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Open Sans ExtraBold" pitchFamily="2" charset="0"/>
                    <a:ea typeface="Open Sans ExtraBold" pitchFamily="2" charset="0"/>
                    <a:cs typeface="Open Sans ExtraBold" pitchFamily="2" charset="0"/>
                  </a:defRPr>
                </a:pPr>
                <a:endParaRPr lang="ru-RU"/>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882-3049-B2CD-633B437FE26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4.5029203340536339E-2"/>
          <c:y val="0.38274335316983737"/>
          <c:w val="0.14407821416421909"/>
          <c:h val="0.279892820148986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6E6C83"/>
              </a:solidFill>
              <a:latin typeface="Open Sans ExtraBold" pitchFamily="2" charset="0"/>
              <a:ea typeface="Open Sans ExtraBold" pitchFamily="2" charset="0"/>
              <a:cs typeface="Open Sans ExtraBold" pitchFamily="2"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rgbClr val="113163"/>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Open Sans ExtraBold" pitchFamily="2" charset="0"/>
                    <a:ea typeface="Open Sans ExtraBold" pitchFamily="2" charset="0"/>
                    <a:cs typeface="Open Sans ExtraBold" pitchFamily="2"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Лист1!$A$2:$A$6</c:f>
              <c:strCache>
                <c:ptCount val="5"/>
                <c:pt idx="0">
                  <c:v>Категория 1</c:v>
                </c:pt>
                <c:pt idx="1">
                  <c:v>Категория 2</c:v>
                </c:pt>
                <c:pt idx="2">
                  <c:v>Категория 3</c:v>
                </c:pt>
                <c:pt idx="3">
                  <c:v>Категория 4</c:v>
                </c:pt>
                <c:pt idx="4">
                  <c:v>Категория 5</c:v>
                </c:pt>
              </c:strCache>
            </c:strRef>
          </c:cat>
          <c:val>
            <c:numRef>
              <c:f>Лист1!$B$2:$B$6</c:f>
              <c:numCache>
                <c:formatCode>General</c:formatCode>
                <c:ptCount val="5"/>
                <c:pt idx="0">
                  <c:v>4.3</c:v>
                </c:pt>
                <c:pt idx="1">
                  <c:v>2.5</c:v>
                </c:pt>
                <c:pt idx="2">
                  <c:v>3.5</c:v>
                </c:pt>
                <c:pt idx="3">
                  <c:v>4.5</c:v>
                </c:pt>
                <c:pt idx="4">
                  <c:v>5.5</c:v>
                </c:pt>
              </c:numCache>
            </c:numRef>
          </c:val>
          <c:extLst>
            <c:ext xmlns:c16="http://schemas.microsoft.com/office/drawing/2014/chart" uri="{C3380CC4-5D6E-409C-BE32-E72D297353CC}">
              <c16:uniqueId val="{00000005-ADF3-5E4D-B725-7724EAFFE22B}"/>
            </c:ext>
          </c:extLst>
        </c:ser>
        <c:dLbls>
          <c:dLblPos val="ctr"/>
          <c:showLegendKey val="0"/>
          <c:showVal val="1"/>
          <c:showCatName val="0"/>
          <c:showSerName val="0"/>
          <c:showPercent val="0"/>
          <c:showBubbleSize val="0"/>
        </c:dLbls>
        <c:gapWidth val="204"/>
        <c:overlap val="40"/>
        <c:axId val="168543519"/>
        <c:axId val="168545231"/>
      </c:barChart>
      <c:catAx>
        <c:axId val="168543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BF015D"/>
            </a:solidFill>
            <a:ln>
              <a:noFill/>
            </a:ln>
            <a:effectLst/>
            <a:scene3d>
              <a:camera prst="orthographicFront"/>
              <a:lightRig rig="threePt" dir="t"/>
            </a:scene3d>
            <a:sp3d>
              <a:bevelT w="0" h="0"/>
            </a:sp3d>
          </c:spPr>
          <c:invertIfNegative val="0"/>
          <c:dPt>
            <c:idx val="0"/>
            <c:invertIfNegative val="0"/>
            <c:bubble3D val="0"/>
            <c:spPr>
              <a:solidFill>
                <a:srgbClr val="89DBFF"/>
              </a:solidFill>
              <a:ln>
                <a:noFill/>
              </a:ln>
              <a:effectLst/>
              <a:scene3d>
                <a:camera prst="orthographicFront"/>
                <a:lightRig rig="threePt" dir="t"/>
              </a:scene3d>
              <a:sp3d>
                <a:bevelT w="0" h="0"/>
              </a:sp3d>
            </c:spPr>
            <c:extLst>
              <c:ext xmlns:c16="http://schemas.microsoft.com/office/drawing/2014/chart" uri="{C3380CC4-5D6E-409C-BE32-E72D297353CC}">
                <c16:uniqueId val="{00000000-E83B-3140-8553-E0E2473DAE58}"/>
              </c:ext>
            </c:extLst>
          </c:dPt>
          <c:dPt>
            <c:idx val="1"/>
            <c:invertIfNegative val="0"/>
            <c:bubble3D val="0"/>
            <c:spPr>
              <a:solidFill>
                <a:srgbClr val="4E8BBC"/>
              </a:solidFill>
              <a:ln>
                <a:noFill/>
              </a:ln>
              <a:effectLst/>
              <a:scene3d>
                <a:camera prst="orthographicFront"/>
                <a:lightRig rig="threePt" dir="t"/>
              </a:scene3d>
              <a:sp3d>
                <a:bevelT w="0" h="0"/>
              </a:sp3d>
            </c:spPr>
            <c:extLst>
              <c:ext xmlns:c16="http://schemas.microsoft.com/office/drawing/2014/chart" uri="{C3380CC4-5D6E-409C-BE32-E72D297353CC}">
                <c16:uniqueId val="{00000001-E83B-3140-8553-E0E2473DAE58}"/>
              </c:ext>
            </c:extLst>
          </c:dPt>
          <c:dPt>
            <c:idx val="2"/>
            <c:invertIfNegative val="0"/>
            <c:bubble3D val="0"/>
            <c:spPr>
              <a:solidFill>
                <a:srgbClr val="42648A"/>
              </a:solidFill>
              <a:ln>
                <a:noFill/>
              </a:ln>
              <a:effectLst/>
              <a:scene3d>
                <a:camera prst="orthographicFront"/>
                <a:lightRig rig="threePt" dir="t"/>
              </a:scene3d>
              <a:sp3d>
                <a:bevelT w="0" h="0"/>
              </a:sp3d>
            </c:spPr>
            <c:extLst>
              <c:ext xmlns:c16="http://schemas.microsoft.com/office/drawing/2014/chart" uri="{C3380CC4-5D6E-409C-BE32-E72D297353CC}">
                <c16:uniqueId val="{00000002-E83B-3140-8553-E0E2473DAE58}"/>
              </c:ext>
            </c:extLst>
          </c:dPt>
          <c:dPt>
            <c:idx val="3"/>
            <c:invertIfNegative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3-E83B-3140-8553-E0E2473DAE58}"/>
              </c:ext>
            </c:extLst>
          </c:dPt>
          <c:dLbls>
            <c:dLbl>
              <c:idx val="0"/>
              <c:tx>
                <c:rich>
                  <a:bodyPr/>
                  <a:lstStyle/>
                  <a:p>
                    <a:fld id="{B4FC5AA1-B264-2548-AC51-4EACC5D27BCA}" type="CATEGORYNAME">
                      <a:rPr lang="ru-RU" sz="1600"/>
                      <a:pPr/>
                      <a:t>[ИМЯ КАТЕГОРИИ]</a:t>
                    </a:fld>
                    <a:endParaRPr lang="ru-RU" sz="1600" baseline="0" dirty="0"/>
                  </a:p>
                  <a:p>
                    <a:fld id="{03CC70B6-9026-0B41-BB58-7154ECA59601}"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E83B-3140-8553-E0E2473DAE58}"/>
                </c:ext>
              </c:extLst>
            </c:dLbl>
            <c:dLbl>
              <c:idx val="1"/>
              <c:tx>
                <c:rich>
                  <a:bodyPr/>
                  <a:lstStyle/>
                  <a:p>
                    <a:fld id="{0E939A8B-7E0B-3A44-95AF-0005C6EB1BBC}" type="CATEGORYNAME">
                      <a:rPr lang="ru-RU" sz="1600"/>
                      <a:pPr/>
                      <a:t>[ИМЯ КАТЕГОРИИ]</a:t>
                    </a:fld>
                    <a:endParaRPr lang="ru-RU" sz="1600" baseline="0" dirty="0"/>
                  </a:p>
                  <a:p>
                    <a:fld id="{9215660B-66CB-604C-AFFC-6CF37C72BB53}"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83B-3140-8553-E0E2473DAE58}"/>
                </c:ext>
              </c:extLst>
            </c:dLbl>
            <c:dLbl>
              <c:idx val="2"/>
              <c:tx>
                <c:rich>
                  <a:bodyPr/>
                  <a:lstStyle/>
                  <a:p>
                    <a:fld id="{39AB6B8F-0D83-274A-9E4C-AACE342ED24E}" type="CATEGORYNAME">
                      <a:rPr lang="ru-RU" sz="1600"/>
                      <a:pPr/>
                      <a:t>[ИМЯ КАТЕГОРИИ]</a:t>
                    </a:fld>
                    <a:endParaRPr lang="ru-RU" sz="1600" baseline="0" dirty="0"/>
                  </a:p>
                  <a:p>
                    <a:fld id="{F2078655-5853-1E40-92FA-EA5131CE07CE}"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E83B-3140-8553-E0E2473DAE58}"/>
                </c:ext>
              </c:extLst>
            </c:dLbl>
            <c:dLbl>
              <c:idx val="3"/>
              <c:tx>
                <c:rich>
                  <a:bodyPr/>
                  <a:lstStyle/>
                  <a:p>
                    <a:fld id="{4F87C603-9C14-2641-AC4C-7C9A33CD05C0}" type="CATEGORYNAME">
                      <a:rPr lang="ru-RU" sz="1600"/>
                      <a:pPr/>
                      <a:t>[ИМЯ КАТЕГОРИИ]</a:t>
                    </a:fld>
                    <a:endParaRPr lang="ru-RU" sz="1600" baseline="0" dirty="0"/>
                  </a:p>
                  <a:p>
                    <a:fld id="{998AA788-0AA9-F841-B02D-7F6769226CBE}"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83B-3140-8553-E0E2473DAE58}"/>
                </c:ext>
              </c:extLst>
            </c:dLbl>
            <c:spPr>
              <a:noFill/>
              <a:ln>
                <a:noFill/>
              </a:ln>
              <a:effectLst/>
            </c:spPr>
            <c:txPr>
              <a:bodyPr rot="0" vert="horz"/>
              <a:lstStyle/>
              <a:p>
                <a:pPr>
                  <a:defRPr/>
                </a:pPr>
                <a:endParaRPr lang="ru-RU"/>
              </a:p>
            </c:txPr>
            <c:dLblPos val="inBase"/>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tx1">
                          <a:lumMod val="35000"/>
                          <a:lumOff val="65000"/>
                        </a:schemeClr>
                      </a:solidFill>
                    </a:ln>
                    <a:effectLst/>
                  </c:spPr>
                </c15:leaderLines>
              </c:ext>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5-E83B-3140-8553-E0E2473DAE58}"/>
            </c:ext>
          </c:extLst>
        </c:ser>
        <c:dLbls>
          <c:dLblPos val="inBase"/>
          <c:showLegendKey val="0"/>
          <c:showVal val="1"/>
          <c:showCatName val="0"/>
          <c:showSerName val="0"/>
          <c:showPercent val="0"/>
          <c:showBubbleSize val="0"/>
        </c:dLbls>
        <c:gapWidth val="0"/>
        <c:overlap val="100"/>
        <c:axId val="168543519"/>
        <c:axId val="168545231"/>
      </c:barChart>
      <c:catAx>
        <c:axId val="168543519"/>
        <c:scaling>
          <c:orientation val="minMax"/>
        </c:scaling>
        <c:delete val="1"/>
        <c:axPos val="b"/>
        <c:numFmt formatCode="General" sourceLinked="1"/>
        <c:majorTickMark val="none"/>
        <c:minorTickMark val="none"/>
        <c:tickLblPos val="nextTo"/>
        <c:crossAx val="168545231"/>
        <c:crosses val="autoZero"/>
        <c:auto val="1"/>
        <c:lblAlgn val="ctr"/>
        <c:lblOffset val="100"/>
        <c:noMultiLvlLbl val="0"/>
      </c:catAx>
      <c:valAx>
        <c:axId val="168545231"/>
        <c:scaling>
          <c:orientation val="minMax"/>
        </c:scaling>
        <c:delete val="1"/>
        <c:axPos val="l"/>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Open Sans Light" pitchFamily="2" charset="0"/>
          <a:ea typeface="Open Sans Light" pitchFamily="2" charset="0"/>
          <a:cs typeface="Open Sans Light" pitchFamily="2"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5686721703424372E-2"/>
          <c:y val="2.7731932854181646E-2"/>
          <c:w val="0.45595676276538144"/>
          <c:h val="0.94453613429163674"/>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1-9AC7-8549-BB7D-B4BB3530339C}"/>
              </c:ext>
            </c:extLst>
          </c:dPt>
          <c:dPt>
            <c:idx val="1"/>
            <c:bubble3D val="0"/>
            <c:spPr>
              <a:solidFill>
                <a:srgbClr val="42648A"/>
              </a:solidFill>
              <a:ln>
                <a:noFill/>
              </a:ln>
              <a:effectLst/>
              <a:scene3d>
                <a:camera prst="orthographicFront"/>
                <a:lightRig rig="threePt" dir="t"/>
              </a:scene3d>
              <a:sp3d>
                <a:bevelT w="0" h="0"/>
              </a:sp3d>
            </c:spPr>
            <c:extLst>
              <c:ext xmlns:c16="http://schemas.microsoft.com/office/drawing/2014/chart" uri="{C3380CC4-5D6E-409C-BE32-E72D297353CC}">
                <c16:uniqueId val="{00000003-9AC7-8549-BB7D-B4BB3530339C}"/>
              </c:ext>
            </c:extLst>
          </c:dPt>
          <c:dPt>
            <c:idx val="2"/>
            <c:bubble3D val="0"/>
            <c:spPr>
              <a:solidFill>
                <a:srgbClr val="4E8BBC"/>
              </a:solidFill>
              <a:ln>
                <a:noFill/>
              </a:ln>
              <a:effectLst/>
              <a:scene3d>
                <a:camera prst="orthographicFront"/>
                <a:lightRig rig="threePt" dir="t"/>
              </a:scene3d>
              <a:sp3d>
                <a:bevelT w="0" h="0"/>
              </a:sp3d>
            </c:spPr>
            <c:extLst>
              <c:ext xmlns:c16="http://schemas.microsoft.com/office/drawing/2014/chart" uri="{C3380CC4-5D6E-409C-BE32-E72D297353CC}">
                <c16:uniqueId val="{00000005-9AC7-8549-BB7D-B4BB3530339C}"/>
              </c:ext>
            </c:extLst>
          </c:dPt>
          <c:dPt>
            <c:idx val="3"/>
            <c:bubble3D val="0"/>
            <c:spPr>
              <a:solidFill>
                <a:srgbClr val="89DBFF"/>
              </a:solidFill>
              <a:ln>
                <a:noFill/>
              </a:ln>
              <a:effectLst/>
              <a:scene3d>
                <a:camera prst="orthographicFront"/>
                <a:lightRig rig="threePt" dir="t"/>
              </a:scene3d>
              <a:sp3d>
                <a:bevelT w="0" h="0"/>
              </a:sp3d>
            </c:spPr>
            <c:extLst>
              <c:ext xmlns:c16="http://schemas.microsoft.com/office/drawing/2014/chart" uri="{C3380CC4-5D6E-409C-BE32-E72D297353CC}">
                <c16:uniqueId val="{00000007-9AC7-8549-BB7D-B4BB3530339C}"/>
              </c:ext>
            </c:extLst>
          </c:dPt>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AC7-8549-BB7D-B4BB3530339C}"/>
            </c:ext>
          </c:extLst>
        </c:ser>
        <c:dLbls>
          <c:showLegendKey val="0"/>
          <c:showVal val="0"/>
          <c:showCatName val="0"/>
          <c:showSerName val="0"/>
          <c:showPercent val="0"/>
          <c:showBubbleSize val="0"/>
          <c:showLeaderLines val="1"/>
        </c:dLbls>
        <c:firstSliceAng val="0"/>
        <c:holeSize val="86"/>
      </c:doughnutChart>
      <c:spPr>
        <a:noFill/>
        <a:ln>
          <a:noFill/>
        </a:ln>
        <a:effectLst/>
      </c:spPr>
    </c:plotArea>
    <c:legend>
      <c:legendPos val="r"/>
      <c:layout>
        <c:manualLayout>
          <c:xMode val="edge"/>
          <c:yMode val="edge"/>
          <c:x val="0.55532142840030851"/>
          <c:y val="0.58443013756388573"/>
          <c:w val="0.14407821416421909"/>
          <c:h val="0.2798928201489862"/>
        </c:manualLayout>
      </c:layout>
      <c:overlay val="0"/>
      <c:spPr>
        <a:noFill/>
        <a:ln>
          <a:noFill/>
        </a:ln>
        <a:effectLst/>
      </c:spPr>
      <c:txPr>
        <a:bodyPr rot="0" spcFirstLastPara="1" vertOverflow="ellipsis" vert="horz" wrap="square" anchor="ctr" anchorCtr="0"/>
        <a:lstStyle/>
        <a:p>
          <a:pPr>
            <a:defRPr sz="1800" b="1" i="0" u="none" strike="noStrike" kern="1200" baseline="0">
              <a:solidFill>
                <a:srgbClr val="6E6C83"/>
              </a:solidFill>
              <a:latin typeface="Calibri" panose="020F0502020204030204" pitchFamily="34" charset="0"/>
              <a:ea typeface="+mn-ea"/>
              <a:cs typeface="Calibri" panose="020F0502020204030204" pitchFamily="34"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olidFill>
              <a:srgbClr val="A31551"/>
            </a:solidFill>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1-E0FD-3E43-94BF-929E8E19856E}"/>
              </c:ext>
            </c:extLst>
          </c:dPt>
          <c:dPt>
            <c:idx val="1"/>
            <c:bubble3D val="0"/>
            <c:spPr>
              <a:solidFill>
                <a:srgbClr val="89DBFF"/>
              </a:solidFill>
              <a:ln>
                <a:noFill/>
              </a:ln>
              <a:effectLst/>
              <a:scene3d>
                <a:camera prst="orthographicFront"/>
                <a:lightRig rig="threePt" dir="t"/>
              </a:scene3d>
              <a:sp3d>
                <a:bevelT w="0" h="0"/>
              </a:sp3d>
            </c:spPr>
            <c:extLst>
              <c:ext xmlns:c16="http://schemas.microsoft.com/office/drawing/2014/chart" uri="{C3380CC4-5D6E-409C-BE32-E72D297353CC}">
                <c16:uniqueId val="{00000003-E0FD-3E43-94BF-929E8E19856E}"/>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8-E0FD-3E43-94BF-929E8E19856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Лист1!$B$1</c:f>
              <c:strCache>
                <c:ptCount val="1"/>
                <c:pt idx="0">
                  <c:v>Ряд 1</c:v>
                </c:pt>
              </c:strCache>
            </c:strRef>
          </c:tx>
          <c:spPr>
            <a:solidFill>
              <a:srgbClr val="BF015D"/>
            </a:solidFill>
            <a:ln>
              <a:noFill/>
            </a:ln>
            <a:effectLst/>
            <a:scene3d>
              <a:camera prst="orthographicFront"/>
              <a:lightRig rig="threePt" dir="t"/>
            </a:scene3d>
            <a:sp3d>
              <a:bevelT w="0" h="0"/>
            </a:sp3d>
          </c:spPr>
          <c:invertIfNegative val="0"/>
          <c:dPt>
            <c:idx val="0"/>
            <c:invertIfNegative val="0"/>
            <c:bubble3D val="0"/>
            <c:spPr>
              <a:solidFill>
                <a:srgbClr val="89DBFF"/>
              </a:solidFill>
              <a:ln>
                <a:noFill/>
              </a:ln>
              <a:effectLst/>
              <a:scene3d>
                <a:camera prst="orthographicFront"/>
                <a:lightRig rig="threePt" dir="t"/>
              </a:scene3d>
              <a:sp3d>
                <a:bevelT w="0" h="0"/>
              </a:sp3d>
            </c:spPr>
            <c:extLst>
              <c:ext xmlns:c16="http://schemas.microsoft.com/office/drawing/2014/chart" uri="{C3380CC4-5D6E-409C-BE32-E72D297353CC}">
                <c16:uniqueId val="{00000001-F0EE-5F4B-8154-B8A8B75ADECA}"/>
              </c:ext>
            </c:extLst>
          </c:dPt>
          <c:dPt>
            <c:idx val="1"/>
            <c:invertIfNegative val="0"/>
            <c:bubble3D val="0"/>
            <c:spPr>
              <a:solidFill>
                <a:srgbClr val="4E8BBC"/>
              </a:solidFill>
              <a:ln>
                <a:noFill/>
              </a:ln>
              <a:effectLst/>
              <a:scene3d>
                <a:camera prst="orthographicFront"/>
                <a:lightRig rig="threePt" dir="t"/>
              </a:scene3d>
              <a:sp3d>
                <a:bevelT w="0" h="0"/>
              </a:sp3d>
            </c:spPr>
            <c:extLst>
              <c:ext xmlns:c16="http://schemas.microsoft.com/office/drawing/2014/chart" uri="{C3380CC4-5D6E-409C-BE32-E72D297353CC}">
                <c16:uniqueId val="{00000003-F0EE-5F4B-8154-B8A8B75ADECA}"/>
              </c:ext>
            </c:extLst>
          </c:dPt>
          <c:dPt>
            <c:idx val="2"/>
            <c:invertIfNegative val="0"/>
            <c:bubble3D val="0"/>
            <c:spPr>
              <a:solidFill>
                <a:srgbClr val="42648A"/>
              </a:solidFill>
              <a:ln>
                <a:noFill/>
              </a:ln>
              <a:effectLst/>
              <a:scene3d>
                <a:camera prst="orthographicFront"/>
                <a:lightRig rig="threePt" dir="t"/>
              </a:scene3d>
              <a:sp3d>
                <a:bevelT w="0" h="0"/>
              </a:sp3d>
            </c:spPr>
            <c:extLst>
              <c:ext xmlns:c16="http://schemas.microsoft.com/office/drawing/2014/chart" uri="{C3380CC4-5D6E-409C-BE32-E72D297353CC}">
                <c16:uniqueId val="{00000005-F0EE-5F4B-8154-B8A8B75ADECA}"/>
              </c:ext>
            </c:extLst>
          </c:dPt>
          <c:dPt>
            <c:idx val="3"/>
            <c:invertIfNegative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6-8E11-F046-8350-740835A54E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Open Sans Light" pitchFamily="2" charset="0"/>
                    <a:ea typeface="Open Sans Light" pitchFamily="2" charset="0"/>
                    <a:cs typeface="Open Sans Light" pitchFamily="2"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7-F0EE-5F4B-8154-B8A8B75ADECA}"/>
            </c:ext>
          </c:extLst>
        </c:ser>
        <c:dLbls>
          <c:showLegendKey val="0"/>
          <c:showVal val="1"/>
          <c:showCatName val="0"/>
          <c:showSerName val="0"/>
          <c:showPercent val="0"/>
          <c:showBubbleSize val="0"/>
        </c:dLbls>
        <c:gapWidth val="40"/>
        <c:overlap val="100"/>
        <c:axId val="168543519"/>
        <c:axId val="168545231"/>
      </c:barChart>
      <c:catAx>
        <c:axId val="168543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Open Sans Light" pitchFamily="2" charset="0"/>
                <a:ea typeface="Open Sans Light" pitchFamily="2" charset="0"/>
                <a:cs typeface="Open Sans Light" pitchFamily="2" charset="0"/>
              </a:defRPr>
            </a:pPr>
            <a:endParaRPr lang="ru-RU"/>
          </a:p>
        </c:txPr>
        <c:crossAx val="168545231"/>
        <c:crosses val="autoZero"/>
        <c:auto val="1"/>
        <c:lblAlgn val="ctr"/>
        <c:lblOffset val="100"/>
        <c:noMultiLvlLbl val="0"/>
      </c:catAx>
      <c:valAx>
        <c:axId val="168545231"/>
        <c:scaling>
          <c:orientation val="minMax"/>
        </c:scaling>
        <c:delete val="1"/>
        <c:axPos val="b"/>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113163"/>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CDA27-B0F4-1F4A-9F0D-1091BFD618C1}" type="datetimeFigureOut">
              <a:rPr lang="ru-KZ" smtClean="0"/>
              <a:t>02/07/2025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C574D-DA2E-4641-BA1E-A6C58A972C54}" type="slidenum">
              <a:rPr lang="ru-KZ" smtClean="0"/>
              <a:t>‹#›</a:t>
            </a:fld>
            <a:endParaRPr lang="ru-KZ"/>
          </a:p>
        </p:txBody>
      </p:sp>
    </p:spTree>
    <p:extLst>
      <p:ext uri="{BB962C8B-B14F-4D97-AF65-F5344CB8AC3E}">
        <p14:creationId xmlns:p14="http://schemas.microsoft.com/office/powerpoint/2010/main" val="190990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0BE7-8263-CA81-AD96-B77C8A32522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2B17269-21AC-A814-3668-B4DBD61069B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394507D-CAAD-60B3-24A5-9E00C38F922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651B5710-9044-1D93-7E28-F4FBACC7B2A9}"/>
              </a:ext>
            </a:extLst>
          </p:cNvPr>
          <p:cNvSpPr>
            <a:spLocks noGrp="1"/>
          </p:cNvSpPr>
          <p:nvPr>
            <p:ph type="sldNum" sz="quarter" idx="5"/>
          </p:nvPr>
        </p:nvSpPr>
        <p:spPr/>
        <p:txBody>
          <a:bodyPr/>
          <a:lstStyle/>
          <a:p>
            <a:fld id="{C8FC574D-DA2E-4641-BA1E-A6C58A972C54}" type="slidenum">
              <a:rPr lang="ru-KZ" smtClean="0"/>
              <a:t>34</a:t>
            </a:fld>
            <a:endParaRPr lang="ru-KZ"/>
          </a:p>
        </p:txBody>
      </p:sp>
    </p:spTree>
    <p:extLst>
      <p:ext uri="{BB962C8B-B14F-4D97-AF65-F5344CB8AC3E}">
        <p14:creationId xmlns:p14="http://schemas.microsoft.com/office/powerpoint/2010/main" val="135599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07DE-3D52-3DFC-26DC-6B676FA037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CFF5560-909B-6063-6C4D-46C9F302F91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AB9EB5C-0B97-B917-48ED-EDFCC6C37B72}"/>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F1670022-856F-700B-ED75-3350669DF69A}"/>
              </a:ext>
            </a:extLst>
          </p:cNvPr>
          <p:cNvSpPr>
            <a:spLocks noGrp="1"/>
          </p:cNvSpPr>
          <p:nvPr>
            <p:ph type="sldNum" sz="quarter" idx="5"/>
          </p:nvPr>
        </p:nvSpPr>
        <p:spPr/>
        <p:txBody>
          <a:bodyPr/>
          <a:lstStyle/>
          <a:p>
            <a:fld id="{C8FC574D-DA2E-4641-BA1E-A6C58A972C54}" type="slidenum">
              <a:rPr lang="ru-KZ" smtClean="0"/>
              <a:t>36</a:t>
            </a:fld>
            <a:endParaRPr lang="ru-KZ"/>
          </a:p>
        </p:txBody>
      </p:sp>
    </p:spTree>
    <p:extLst>
      <p:ext uri="{BB962C8B-B14F-4D97-AF65-F5344CB8AC3E}">
        <p14:creationId xmlns:p14="http://schemas.microsoft.com/office/powerpoint/2010/main" val="70480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1E3A0392-ED42-90EA-149F-529B53F89EE4}"/>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E586C52C-EB14-A4AE-5128-692A8FF705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BB59174A-BE93-D15A-6989-13742A9C73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082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0148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1E3A0392-ED42-90EA-149F-529B53F89EE4}"/>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E586C52C-EB14-A4AE-5128-692A8FF705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BB59174A-BE93-D15A-6989-13742A9C73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79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24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92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8FC574D-DA2E-4641-BA1E-A6C58A972C54}" type="slidenum">
              <a:rPr lang="ru-KZ" smtClean="0"/>
              <a:t>33</a:t>
            </a:fld>
            <a:endParaRPr lang="ru-KZ"/>
          </a:p>
        </p:txBody>
      </p:sp>
    </p:spTree>
    <p:extLst>
      <p:ext uri="{BB962C8B-B14F-4D97-AF65-F5344CB8AC3E}">
        <p14:creationId xmlns:p14="http://schemas.microsoft.com/office/powerpoint/2010/main" val="328457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494B09-ED1F-8021-FD4A-2B19B6BAF13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02B19DEF-9150-2DAB-8846-D931491DE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97551188-332D-D0A6-13A5-DC9294E58EEA}"/>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46D800E2-4B63-06B2-2254-ADB74F06134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23FD4250-816E-118E-0BD2-1228E279D9D0}"/>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51303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D983B8-A6C1-BB67-9DAB-F7198F5C525E}"/>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B5D19205-96BF-475A-4E1B-C9BD1A36260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592755AE-F908-D2EC-3883-E95A93B9249D}"/>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595F93FD-4933-E662-7CF4-1DB804320604}"/>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92D1699-EA18-5863-055D-3D6DB44F6B78}"/>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375145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6BFC434-3F28-E200-AFBB-ED913078EC6F}"/>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9908B916-31ED-5720-EB1B-7A562083021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3FCD7924-A156-8152-481D-CE47E3B00E5E}"/>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3224B885-FD61-8DBF-F932-26F04CC00CC7}"/>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E8833F8-EFFB-DB99-B452-2F14027569B9}"/>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5043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24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22"/>
          <p:cNvSpPr/>
          <p:nvPr/>
        </p:nvSpPr>
        <p:spPr>
          <a:xfrm>
            <a:off x="181232" y="6392562"/>
            <a:ext cx="329513" cy="329513"/>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2"/>
          <p:cNvSpPr txBox="1"/>
          <p:nvPr/>
        </p:nvSpPr>
        <p:spPr>
          <a:xfrm>
            <a:off x="154559" y="6405646"/>
            <a:ext cx="3674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ru-RU" sz="1200" b="1"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2891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159225-9174-FD63-E72D-C176FD9EECB1}"/>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63C8A56-8A7B-E083-5755-0EC4B6E4E1B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3016FD50-6B05-5C8C-7614-4D692AB3A29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383BF7B2-5ABC-2166-0C96-F012F400E21C}"/>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CEC2275D-8197-2BEA-2301-E70AE9AEA675}"/>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327557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782828-42C7-38A7-7647-F83AD92DA4E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A0657437-5F18-50D8-7AA0-4802C0F3F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E7FB095-201B-BC47-320A-D3500E4C0D6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86D12207-6B99-29E8-11CF-963504B3C3D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D64E5C3-DD7D-E123-335D-E20008A5C78D}"/>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94300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EC97F3-7FDC-08CB-320F-C4B1AC4AB806}"/>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FD57677-D5FA-17DE-93A0-63D31D55DD9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3D07F89E-A583-E8BF-CDD9-3829EEA8E32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6CBA731E-9F73-D5BC-8E37-0389C4039ACE}"/>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45CDE1F5-697D-3984-787E-3B498B3C27FC}"/>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FF888E49-0DED-1B69-9848-B803AA5926DD}"/>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416417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C25CD0-7A19-5D1C-2204-F5884B2010CB}"/>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0A9E1804-884F-918E-2CC0-E99D6F9168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EB3FF20-B9A7-5BF8-7E86-F82263DE836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1E6A746D-A203-15EC-CEBC-C71A71043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4822CFD-A6A4-D82C-00FF-4F5ABFDA0F6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174DEF4E-3BD5-83F0-2BD1-1D3CE63C1D93}"/>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8" name="Нижний колонтитул 7">
            <a:extLst>
              <a:ext uri="{FF2B5EF4-FFF2-40B4-BE49-F238E27FC236}">
                <a16:creationId xmlns:a16="http://schemas.microsoft.com/office/drawing/2014/main" id="{E3F8EEF2-75B7-0027-9B5C-D6CF22E0036C}"/>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20F1EB73-7A84-44D9-1CCA-5FF1EF9FDB8C}"/>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273823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E33EF2-6555-C006-2C36-13EA3C992CC7}"/>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A9673507-8540-21CF-D8C0-6196CE7D3EB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4" name="Нижний колонтитул 3">
            <a:extLst>
              <a:ext uri="{FF2B5EF4-FFF2-40B4-BE49-F238E27FC236}">
                <a16:creationId xmlns:a16="http://schemas.microsoft.com/office/drawing/2014/main" id="{DDC3DEE5-C201-B284-1933-5DA0292CC39C}"/>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45FDB7C-1B4A-F4D0-41BB-50A6414F6BA7}"/>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71315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358BCA0-28A5-FE47-CB08-383A760867A4}"/>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3" name="Нижний колонтитул 2">
            <a:extLst>
              <a:ext uri="{FF2B5EF4-FFF2-40B4-BE49-F238E27FC236}">
                <a16:creationId xmlns:a16="http://schemas.microsoft.com/office/drawing/2014/main" id="{F4D581AD-42BA-4C22-182C-56EECE06BFCD}"/>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7ADCD70E-4128-5277-4B49-2059053204A2}"/>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72253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2F7994-0DC9-033D-AEA5-4ACBCBE7847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E84F402D-AD98-2EFE-C7E8-7C292B943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3FFCD5AE-C641-090D-BAA9-0F91DD83B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90A12E2-491C-6D35-5D5A-6E4FE578DD5B}"/>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FDA72220-8B61-D4A2-04B6-AF8A99F907F2}"/>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9422CA10-25D5-4EB3-939A-6795FB9D9066}"/>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93378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72C93A-299A-FA6C-6D84-25005DC81BC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0310B149-CCE5-3A58-EF08-56FBAB1C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DC91FC17-B8BE-C9BD-6F4E-81E0E7826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9E11BE6-C047-223C-088F-7DF6FA6C4BEB}"/>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6F372E29-04BA-0BD4-6DAA-5078B9E3ECC4}"/>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AA24D3AD-27F7-A8AF-363D-3475118AD458}"/>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649565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7CADE3-786C-0BE5-3AFC-579B6B291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BB56F207-AA43-A4B0-B297-6FEC25513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688E6D4-8AEF-8315-2887-C513C8D30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2DD710A0-B377-0781-5F2F-D5010F2EC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F884475F-2D8F-4E6A-A5D6-DF60E207C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45603B-3518-5347-BFD6-A9C8452430AA}" type="slidenum">
              <a:rPr lang="ru-KZ" smtClean="0"/>
              <a:t>‹#›</a:t>
            </a:fld>
            <a:endParaRPr lang="ru-KZ"/>
          </a:p>
        </p:txBody>
      </p:sp>
    </p:spTree>
    <p:extLst>
      <p:ext uri="{BB962C8B-B14F-4D97-AF65-F5344CB8AC3E}">
        <p14:creationId xmlns:p14="http://schemas.microsoft.com/office/powerpoint/2010/main" val="107267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8.svg"/><Relationship Id="rId2" Type="http://schemas.openxmlformats.org/officeDocument/2006/relationships/notesSlide" Target="../notesSlides/notesSlide3.xml"/><Relationship Id="rId16" Type="http://schemas.openxmlformats.org/officeDocument/2006/relationships/image" Target="../media/image14.svg"/><Relationship Id="rId1" Type="http://schemas.openxmlformats.org/officeDocument/2006/relationships/slideLayout" Target="../slideLayouts/slideLayout9.xml"/><Relationship Id="rId6" Type="http://schemas.openxmlformats.org/officeDocument/2006/relationships/image" Target="../media/image22.svg"/><Relationship Id="rId11" Type="http://schemas.openxmlformats.org/officeDocument/2006/relationships/image" Target="../media/image6.png"/><Relationship Id="rId1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svg"/><Relationship Id="rId7" Type="http://schemas.openxmlformats.org/officeDocument/2006/relationships/image" Target="../media/image16.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70.svg"/></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17" Type="http://schemas.openxmlformats.org/officeDocument/2006/relationships/image" Target="../media/image87.png"/><Relationship Id="rId299" Type="http://schemas.openxmlformats.org/officeDocument/2006/relationships/image" Target="../media/image178.png"/><Relationship Id="rId21" Type="http://schemas.openxmlformats.org/officeDocument/2006/relationships/image" Target="../media/image39.png"/><Relationship Id="rId63" Type="http://schemas.openxmlformats.org/officeDocument/2006/relationships/image" Target="../media/image60.png"/><Relationship Id="rId159" Type="http://schemas.openxmlformats.org/officeDocument/2006/relationships/image" Target="../media/image108.png"/><Relationship Id="rId170" Type="http://schemas.openxmlformats.org/officeDocument/2006/relationships/image" Target="../media/image240.svg"/><Relationship Id="rId226" Type="http://schemas.openxmlformats.org/officeDocument/2006/relationships/image" Target="../media/image296.svg"/><Relationship Id="rId268" Type="http://schemas.openxmlformats.org/officeDocument/2006/relationships/image" Target="../media/image338.svg"/><Relationship Id="rId32" Type="http://schemas.openxmlformats.org/officeDocument/2006/relationships/image" Target="../media/image102.svg"/><Relationship Id="rId74" Type="http://schemas.openxmlformats.org/officeDocument/2006/relationships/image" Target="../media/image144.svg"/><Relationship Id="rId128" Type="http://schemas.openxmlformats.org/officeDocument/2006/relationships/image" Target="../media/image198.svg"/><Relationship Id="rId5" Type="http://schemas.openxmlformats.org/officeDocument/2006/relationships/image" Target="../media/image31.png"/><Relationship Id="rId181" Type="http://schemas.openxmlformats.org/officeDocument/2006/relationships/image" Target="../media/image119.png"/><Relationship Id="rId237" Type="http://schemas.openxmlformats.org/officeDocument/2006/relationships/image" Target="../media/image147.png"/><Relationship Id="rId279" Type="http://schemas.openxmlformats.org/officeDocument/2006/relationships/image" Target="../media/image168.png"/><Relationship Id="rId43" Type="http://schemas.openxmlformats.org/officeDocument/2006/relationships/image" Target="../media/image50.png"/><Relationship Id="rId139" Type="http://schemas.openxmlformats.org/officeDocument/2006/relationships/image" Target="../media/image98.png"/><Relationship Id="rId290" Type="http://schemas.openxmlformats.org/officeDocument/2006/relationships/image" Target="../media/image360.svg"/><Relationship Id="rId304" Type="http://schemas.openxmlformats.org/officeDocument/2006/relationships/image" Target="../media/image374.svg"/><Relationship Id="rId85" Type="http://schemas.openxmlformats.org/officeDocument/2006/relationships/image" Target="../media/image71.png"/><Relationship Id="rId150" Type="http://schemas.openxmlformats.org/officeDocument/2006/relationships/image" Target="../media/image220.svg"/><Relationship Id="rId192" Type="http://schemas.openxmlformats.org/officeDocument/2006/relationships/image" Target="../media/image262.svg"/><Relationship Id="rId206" Type="http://schemas.openxmlformats.org/officeDocument/2006/relationships/image" Target="../media/image276.svg"/><Relationship Id="rId248" Type="http://schemas.openxmlformats.org/officeDocument/2006/relationships/image" Target="../media/image318.svg"/><Relationship Id="rId12" Type="http://schemas.openxmlformats.org/officeDocument/2006/relationships/image" Target="../media/image82.svg"/><Relationship Id="rId108" Type="http://schemas.openxmlformats.org/officeDocument/2006/relationships/image" Target="../media/image178.svg"/><Relationship Id="rId54" Type="http://schemas.openxmlformats.org/officeDocument/2006/relationships/image" Target="../media/image124.svg"/><Relationship Id="rId96" Type="http://schemas.openxmlformats.org/officeDocument/2006/relationships/image" Target="../media/image166.svg"/><Relationship Id="rId161" Type="http://schemas.openxmlformats.org/officeDocument/2006/relationships/image" Target="../media/image109.png"/><Relationship Id="rId217" Type="http://schemas.openxmlformats.org/officeDocument/2006/relationships/image" Target="../media/image137.png"/><Relationship Id="rId259" Type="http://schemas.openxmlformats.org/officeDocument/2006/relationships/image" Target="../media/image158.png"/><Relationship Id="rId23" Type="http://schemas.openxmlformats.org/officeDocument/2006/relationships/image" Target="../media/image40.png"/><Relationship Id="rId119" Type="http://schemas.openxmlformats.org/officeDocument/2006/relationships/image" Target="../media/image88.png"/><Relationship Id="rId270" Type="http://schemas.openxmlformats.org/officeDocument/2006/relationships/image" Target="../media/image340.svg"/><Relationship Id="rId44" Type="http://schemas.openxmlformats.org/officeDocument/2006/relationships/image" Target="../media/image114.svg"/><Relationship Id="rId65" Type="http://schemas.openxmlformats.org/officeDocument/2006/relationships/image" Target="../media/image61.png"/><Relationship Id="rId86" Type="http://schemas.openxmlformats.org/officeDocument/2006/relationships/image" Target="../media/image156.svg"/><Relationship Id="rId130" Type="http://schemas.openxmlformats.org/officeDocument/2006/relationships/image" Target="../media/image200.svg"/><Relationship Id="rId151" Type="http://schemas.openxmlformats.org/officeDocument/2006/relationships/image" Target="../media/image104.png"/><Relationship Id="rId172" Type="http://schemas.openxmlformats.org/officeDocument/2006/relationships/image" Target="../media/image242.svg"/><Relationship Id="rId193" Type="http://schemas.openxmlformats.org/officeDocument/2006/relationships/image" Target="../media/image125.png"/><Relationship Id="rId207" Type="http://schemas.openxmlformats.org/officeDocument/2006/relationships/image" Target="../media/image132.png"/><Relationship Id="rId228" Type="http://schemas.openxmlformats.org/officeDocument/2006/relationships/image" Target="../media/image298.svg"/><Relationship Id="rId249" Type="http://schemas.openxmlformats.org/officeDocument/2006/relationships/image" Target="../media/image153.png"/><Relationship Id="rId13" Type="http://schemas.openxmlformats.org/officeDocument/2006/relationships/image" Target="../media/image35.png"/><Relationship Id="rId109" Type="http://schemas.openxmlformats.org/officeDocument/2006/relationships/image" Target="../media/image83.png"/><Relationship Id="rId260" Type="http://schemas.openxmlformats.org/officeDocument/2006/relationships/image" Target="../media/image330.svg"/><Relationship Id="rId281" Type="http://schemas.openxmlformats.org/officeDocument/2006/relationships/image" Target="../media/image169.png"/><Relationship Id="rId34" Type="http://schemas.openxmlformats.org/officeDocument/2006/relationships/image" Target="../media/image104.svg"/><Relationship Id="rId55" Type="http://schemas.openxmlformats.org/officeDocument/2006/relationships/image" Target="../media/image56.png"/><Relationship Id="rId76" Type="http://schemas.openxmlformats.org/officeDocument/2006/relationships/image" Target="../media/image146.svg"/><Relationship Id="rId97" Type="http://schemas.openxmlformats.org/officeDocument/2006/relationships/image" Target="../media/image77.png"/><Relationship Id="rId120" Type="http://schemas.openxmlformats.org/officeDocument/2006/relationships/image" Target="../media/image190.svg"/><Relationship Id="rId141" Type="http://schemas.openxmlformats.org/officeDocument/2006/relationships/image" Target="../media/image99.png"/><Relationship Id="rId7" Type="http://schemas.openxmlformats.org/officeDocument/2006/relationships/image" Target="../media/image32.png"/><Relationship Id="rId162" Type="http://schemas.openxmlformats.org/officeDocument/2006/relationships/image" Target="../media/image232.svg"/><Relationship Id="rId183" Type="http://schemas.openxmlformats.org/officeDocument/2006/relationships/image" Target="../media/image120.png"/><Relationship Id="rId218" Type="http://schemas.openxmlformats.org/officeDocument/2006/relationships/image" Target="../media/image288.svg"/><Relationship Id="rId239" Type="http://schemas.openxmlformats.org/officeDocument/2006/relationships/image" Target="../media/image148.png"/><Relationship Id="rId250" Type="http://schemas.openxmlformats.org/officeDocument/2006/relationships/image" Target="../media/image320.svg"/><Relationship Id="rId271" Type="http://schemas.openxmlformats.org/officeDocument/2006/relationships/image" Target="../media/image164.png"/><Relationship Id="rId292" Type="http://schemas.openxmlformats.org/officeDocument/2006/relationships/image" Target="../media/image362.svg"/><Relationship Id="rId306" Type="http://schemas.openxmlformats.org/officeDocument/2006/relationships/image" Target="../media/image376.svg"/><Relationship Id="rId24" Type="http://schemas.openxmlformats.org/officeDocument/2006/relationships/image" Target="../media/image94.svg"/><Relationship Id="rId45" Type="http://schemas.openxmlformats.org/officeDocument/2006/relationships/image" Target="../media/image51.png"/><Relationship Id="rId66" Type="http://schemas.openxmlformats.org/officeDocument/2006/relationships/image" Target="../media/image136.svg"/><Relationship Id="rId87" Type="http://schemas.openxmlformats.org/officeDocument/2006/relationships/image" Target="../media/image72.png"/><Relationship Id="rId110" Type="http://schemas.openxmlformats.org/officeDocument/2006/relationships/image" Target="../media/image180.svg"/><Relationship Id="rId131" Type="http://schemas.openxmlformats.org/officeDocument/2006/relationships/image" Target="../media/image94.png"/><Relationship Id="rId152" Type="http://schemas.openxmlformats.org/officeDocument/2006/relationships/image" Target="../media/image222.svg"/><Relationship Id="rId173" Type="http://schemas.openxmlformats.org/officeDocument/2006/relationships/image" Target="../media/image115.png"/><Relationship Id="rId194" Type="http://schemas.openxmlformats.org/officeDocument/2006/relationships/image" Target="../media/image264.svg"/><Relationship Id="rId208" Type="http://schemas.openxmlformats.org/officeDocument/2006/relationships/image" Target="../media/image278.svg"/><Relationship Id="rId229" Type="http://schemas.openxmlformats.org/officeDocument/2006/relationships/image" Target="../media/image143.png"/><Relationship Id="rId240" Type="http://schemas.openxmlformats.org/officeDocument/2006/relationships/image" Target="../media/image310.svg"/><Relationship Id="rId261" Type="http://schemas.openxmlformats.org/officeDocument/2006/relationships/image" Target="../media/image159.png"/><Relationship Id="rId14" Type="http://schemas.openxmlformats.org/officeDocument/2006/relationships/image" Target="../media/image84.svg"/><Relationship Id="rId35" Type="http://schemas.openxmlformats.org/officeDocument/2006/relationships/image" Target="../media/image46.png"/><Relationship Id="rId56" Type="http://schemas.openxmlformats.org/officeDocument/2006/relationships/image" Target="../media/image126.svg"/><Relationship Id="rId77" Type="http://schemas.openxmlformats.org/officeDocument/2006/relationships/image" Target="../media/image67.png"/><Relationship Id="rId100" Type="http://schemas.openxmlformats.org/officeDocument/2006/relationships/image" Target="../media/image170.svg"/><Relationship Id="rId282" Type="http://schemas.openxmlformats.org/officeDocument/2006/relationships/image" Target="../media/image352.svg"/><Relationship Id="rId8" Type="http://schemas.openxmlformats.org/officeDocument/2006/relationships/image" Target="../media/image78.svg"/><Relationship Id="rId98" Type="http://schemas.openxmlformats.org/officeDocument/2006/relationships/image" Target="../media/image168.svg"/><Relationship Id="rId121" Type="http://schemas.openxmlformats.org/officeDocument/2006/relationships/image" Target="../media/image89.png"/><Relationship Id="rId142" Type="http://schemas.openxmlformats.org/officeDocument/2006/relationships/image" Target="../media/image212.svg"/><Relationship Id="rId163" Type="http://schemas.openxmlformats.org/officeDocument/2006/relationships/image" Target="../media/image110.png"/><Relationship Id="rId184" Type="http://schemas.openxmlformats.org/officeDocument/2006/relationships/image" Target="../media/image254.svg"/><Relationship Id="rId219" Type="http://schemas.openxmlformats.org/officeDocument/2006/relationships/image" Target="../media/image138.png"/><Relationship Id="rId230" Type="http://schemas.openxmlformats.org/officeDocument/2006/relationships/image" Target="../media/image300.svg"/><Relationship Id="rId251" Type="http://schemas.openxmlformats.org/officeDocument/2006/relationships/image" Target="../media/image154.png"/><Relationship Id="rId25" Type="http://schemas.openxmlformats.org/officeDocument/2006/relationships/image" Target="../media/image41.png"/><Relationship Id="rId46" Type="http://schemas.openxmlformats.org/officeDocument/2006/relationships/image" Target="../media/image116.svg"/><Relationship Id="rId67" Type="http://schemas.openxmlformats.org/officeDocument/2006/relationships/image" Target="../media/image62.png"/><Relationship Id="rId272" Type="http://schemas.openxmlformats.org/officeDocument/2006/relationships/image" Target="../media/image342.svg"/><Relationship Id="rId293" Type="http://schemas.openxmlformats.org/officeDocument/2006/relationships/image" Target="../media/image175.png"/><Relationship Id="rId307" Type="http://schemas.openxmlformats.org/officeDocument/2006/relationships/image" Target="../media/image182.png"/><Relationship Id="rId88" Type="http://schemas.openxmlformats.org/officeDocument/2006/relationships/image" Target="../media/image158.svg"/><Relationship Id="rId111" Type="http://schemas.openxmlformats.org/officeDocument/2006/relationships/image" Target="../media/image84.png"/><Relationship Id="rId132" Type="http://schemas.openxmlformats.org/officeDocument/2006/relationships/image" Target="../media/image202.svg"/><Relationship Id="rId153" Type="http://schemas.openxmlformats.org/officeDocument/2006/relationships/image" Target="../media/image105.png"/><Relationship Id="rId174" Type="http://schemas.openxmlformats.org/officeDocument/2006/relationships/image" Target="../media/image244.svg"/><Relationship Id="rId195" Type="http://schemas.openxmlformats.org/officeDocument/2006/relationships/image" Target="../media/image126.png"/><Relationship Id="rId209" Type="http://schemas.openxmlformats.org/officeDocument/2006/relationships/image" Target="../media/image133.png"/><Relationship Id="rId220" Type="http://schemas.openxmlformats.org/officeDocument/2006/relationships/image" Target="../media/image290.svg"/><Relationship Id="rId241" Type="http://schemas.openxmlformats.org/officeDocument/2006/relationships/image" Target="../media/image149.png"/><Relationship Id="rId15" Type="http://schemas.openxmlformats.org/officeDocument/2006/relationships/image" Target="../media/image36.png"/><Relationship Id="rId36" Type="http://schemas.openxmlformats.org/officeDocument/2006/relationships/image" Target="../media/image106.svg"/><Relationship Id="rId57" Type="http://schemas.openxmlformats.org/officeDocument/2006/relationships/image" Target="../media/image57.png"/><Relationship Id="rId262" Type="http://schemas.openxmlformats.org/officeDocument/2006/relationships/image" Target="../media/image332.svg"/><Relationship Id="rId283" Type="http://schemas.openxmlformats.org/officeDocument/2006/relationships/image" Target="../media/image170.png"/><Relationship Id="rId78" Type="http://schemas.openxmlformats.org/officeDocument/2006/relationships/image" Target="../media/image148.svg"/><Relationship Id="rId99" Type="http://schemas.openxmlformats.org/officeDocument/2006/relationships/image" Target="../media/image78.png"/><Relationship Id="rId101" Type="http://schemas.openxmlformats.org/officeDocument/2006/relationships/image" Target="../media/image79.png"/><Relationship Id="rId122" Type="http://schemas.openxmlformats.org/officeDocument/2006/relationships/image" Target="../media/image192.svg"/><Relationship Id="rId143" Type="http://schemas.openxmlformats.org/officeDocument/2006/relationships/image" Target="../media/image100.png"/><Relationship Id="rId164" Type="http://schemas.openxmlformats.org/officeDocument/2006/relationships/image" Target="../media/image234.svg"/><Relationship Id="rId185" Type="http://schemas.openxmlformats.org/officeDocument/2006/relationships/image" Target="../media/image121.png"/><Relationship Id="rId9" Type="http://schemas.openxmlformats.org/officeDocument/2006/relationships/image" Target="../media/image33.png"/><Relationship Id="rId210" Type="http://schemas.openxmlformats.org/officeDocument/2006/relationships/image" Target="../media/image280.svg"/><Relationship Id="rId26" Type="http://schemas.openxmlformats.org/officeDocument/2006/relationships/image" Target="../media/image96.svg"/><Relationship Id="rId231" Type="http://schemas.openxmlformats.org/officeDocument/2006/relationships/image" Target="../media/image144.png"/><Relationship Id="rId252" Type="http://schemas.openxmlformats.org/officeDocument/2006/relationships/image" Target="../media/image322.svg"/><Relationship Id="rId273" Type="http://schemas.openxmlformats.org/officeDocument/2006/relationships/image" Target="../media/image165.png"/><Relationship Id="rId294" Type="http://schemas.openxmlformats.org/officeDocument/2006/relationships/image" Target="../media/image364.svg"/><Relationship Id="rId308" Type="http://schemas.openxmlformats.org/officeDocument/2006/relationships/image" Target="../media/image378.svg"/><Relationship Id="rId47" Type="http://schemas.openxmlformats.org/officeDocument/2006/relationships/image" Target="../media/image52.png"/><Relationship Id="rId68" Type="http://schemas.openxmlformats.org/officeDocument/2006/relationships/image" Target="../media/image138.svg"/><Relationship Id="rId89" Type="http://schemas.openxmlformats.org/officeDocument/2006/relationships/image" Target="../media/image73.png"/><Relationship Id="rId112" Type="http://schemas.openxmlformats.org/officeDocument/2006/relationships/image" Target="../media/image182.svg"/><Relationship Id="rId133" Type="http://schemas.openxmlformats.org/officeDocument/2006/relationships/image" Target="../media/image95.png"/><Relationship Id="rId154" Type="http://schemas.openxmlformats.org/officeDocument/2006/relationships/image" Target="../media/image224.svg"/><Relationship Id="rId175" Type="http://schemas.openxmlformats.org/officeDocument/2006/relationships/image" Target="../media/image116.png"/><Relationship Id="rId196" Type="http://schemas.openxmlformats.org/officeDocument/2006/relationships/image" Target="../media/image266.svg"/><Relationship Id="rId200" Type="http://schemas.openxmlformats.org/officeDocument/2006/relationships/image" Target="../media/image270.svg"/><Relationship Id="rId16" Type="http://schemas.openxmlformats.org/officeDocument/2006/relationships/image" Target="../media/image86.svg"/><Relationship Id="rId221" Type="http://schemas.openxmlformats.org/officeDocument/2006/relationships/image" Target="../media/image139.png"/><Relationship Id="rId242" Type="http://schemas.openxmlformats.org/officeDocument/2006/relationships/image" Target="../media/image312.svg"/><Relationship Id="rId263" Type="http://schemas.openxmlformats.org/officeDocument/2006/relationships/image" Target="../media/image160.png"/><Relationship Id="rId284" Type="http://schemas.openxmlformats.org/officeDocument/2006/relationships/image" Target="../media/image354.svg"/><Relationship Id="rId37" Type="http://schemas.openxmlformats.org/officeDocument/2006/relationships/image" Target="../media/image47.png"/><Relationship Id="rId58" Type="http://schemas.openxmlformats.org/officeDocument/2006/relationships/image" Target="../media/image128.svg"/><Relationship Id="rId79" Type="http://schemas.openxmlformats.org/officeDocument/2006/relationships/image" Target="../media/image68.png"/><Relationship Id="rId102" Type="http://schemas.openxmlformats.org/officeDocument/2006/relationships/image" Target="../media/image172.svg"/><Relationship Id="rId123" Type="http://schemas.openxmlformats.org/officeDocument/2006/relationships/image" Target="../media/image90.png"/><Relationship Id="rId144" Type="http://schemas.openxmlformats.org/officeDocument/2006/relationships/image" Target="../media/image214.svg"/><Relationship Id="rId90" Type="http://schemas.openxmlformats.org/officeDocument/2006/relationships/image" Target="../media/image160.svg"/><Relationship Id="rId165" Type="http://schemas.openxmlformats.org/officeDocument/2006/relationships/image" Target="../media/image111.png"/><Relationship Id="rId186" Type="http://schemas.openxmlformats.org/officeDocument/2006/relationships/image" Target="../media/image256.svg"/><Relationship Id="rId211" Type="http://schemas.openxmlformats.org/officeDocument/2006/relationships/image" Target="../media/image134.png"/><Relationship Id="rId232" Type="http://schemas.openxmlformats.org/officeDocument/2006/relationships/image" Target="../media/image302.svg"/><Relationship Id="rId253" Type="http://schemas.openxmlformats.org/officeDocument/2006/relationships/image" Target="../media/image155.png"/><Relationship Id="rId274" Type="http://schemas.openxmlformats.org/officeDocument/2006/relationships/image" Target="../media/image344.svg"/><Relationship Id="rId295" Type="http://schemas.openxmlformats.org/officeDocument/2006/relationships/image" Target="../media/image176.png"/><Relationship Id="rId309" Type="http://schemas.openxmlformats.org/officeDocument/2006/relationships/image" Target="../media/image183.png"/><Relationship Id="rId27" Type="http://schemas.openxmlformats.org/officeDocument/2006/relationships/image" Target="../media/image42.png"/><Relationship Id="rId48" Type="http://schemas.openxmlformats.org/officeDocument/2006/relationships/image" Target="../media/image118.svg"/><Relationship Id="rId69" Type="http://schemas.openxmlformats.org/officeDocument/2006/relationships/image" Target="../media/image63.png"/><Relationship Id="rId113" Type="http://schemas.openxmlformats.org/officeDocument/2006/relationships/image" Target="../media/image85.png"/><Relationship Id="rId134" Type="http://schemas.openxmlformats.org/officeDocument/2006/relationships/image" Target="../media/image204.svg"/><Relationship Id="rId80" Type="http://schemas.openxmlformats.org/officeDocument/2006/relationships/image" Target="../media/image150.svg"/><Relationship Id="rId155" Type="http://schemas.openxmlformats.org/officeDocument/2006/relationships/image" Target="../media/image106.png"/><Relationship Id="rId176" Type="http://schemas.openxmlformats.org/officeDocument/2006/relationships/image" Target="../media/image246.svg"/><Relationship Id="rId197" Type="http://schemas.openxmlformats.org/officeDocument/2006/relationships/image" Target="../media/image127.png"/><Relationship Id="rId201" Type="http://schemas.openxmlformats.org/officeDocument/2006/relationships/image" Target="../media/image129.png"/><Relationship Id="rId222" Type="http://schemas.openxmlformats.org/officeDocument/2006/relationships/image" Target="../media/image292.svg"/><Relationship Id="rId243" Type="http://schemas.openxmlformats.org/officeDocument/2006/relationships/image" Target="../media/image150.png"/><Relationship Id="rId264" Type="http://schemas.openxmlformats.org/officeDocument/2006/relationships/image" Target="../media/image334.svg"/><Relationship Id="rId285" Type="http://schemas.openxmlformats.org/officeDocument/2006/relationships/image" Target="../media/image171.png"/><Relationship Id="rId17" Type="http://schemas.openxmlformats.org/officeDocument/2006/relationships/image" Target="../media/image37.png"/><Relationship Id="rId38" Type="http://schemas.openxmlformats.org/officeDocument/2006/relationships/image" Target="../media/image108.svg"/><Relationship Id="rId59" Type="http://schemas.openxmlformats.org/officeDocument/2006/relationships/image" Target="../media/image58.png"/><Relationship Id="rId103" Type="http://schemas.openxmlformats.org/officeDocument/2006/relationships/image" Target="../media/image80.png"/><Relationship Id="rId124" Type="http://schemas.openxmlformats.org/officeDocument/2006/relationships/image" Target="../media/image194.svg"/><Relationship Id="rId310" Type="http://schemas.openxmlformats.org/officeDocument/2006/relationships/image" Target="../media/image380.svg"/><Relationship Id="rId70" Type="http://schemas.openxmlformats.org/officeDocument/2006/relationships/image" Target="../media/image140.svg"/><Relationship Id="rId91" Type="http://schemas.openxmlformats.org/officeDocument/2006/relationships/image" Target="../media/image74.png"/><Relationship Id="rId145" Type="http://schemas.openxmlformats.org/officeDocument/2006/relationships/image" Target="../media/image101.png"/><Relationship Id="rId166" Type="http://schemas.openxmlformats.org/officeDocument/2006/relationships/image" Target="../media/image236.svg"/><Relationship Id="rId187" Type="http://schemas.openxmlformats.org/officeDocument/2006/relationships/image" Target="../media/image122.png"/><Relationship Id="rId1" Type="http://schemas.openxmlformats.org/officeDocument/2006/relationships/slideLayout" Target="../slideLayouts/slideLayout12.xml"/><Relationship Id="rId212" Type="http://schemas.openxmlformats.org/officeDocument/2006/relationships/image" Target="../media/image282.svg"/><Relationship Id="rId233" Type="http://schemas.openxmlformats.org/officeDocument/2006/relationships/image" Target="../media/image145.png"/><Relationship Id="rId254" Type="http://schemas.openxmlformats.org/officeDocument/2006/relationships/image" Target="../media/image324.svg"/><Relationship Id="rId28" Type="http://schemas.openxmlformats.org/officeDocument/2006/relationships/image" Target="../media/image98.svg"/><Relationship Id="rId49" Type="http://schemas.openxmlformats.org/officeDocument/2006/relationships/image" Target="../media/image53.png"/><Relationship Id="rId114" Type="http://schemas.openxmlformats.org/officeDocument/2006/relationships/image" Target="../media/image184.svg"/><Relationship Id="rId275" Type="http://schemas.openxmlformats.org/officeDocument/2006/relationships/image" Target="../media/image166.png"/><Relationship Id="rId296" Type="http://schemas.openxmlformats.org/officeDocument/2006/relationships/image" Target="../media/image366.svg"/><Relationship Id="rId300" Type="http://schemas.openxmlformats.org/officeDocument/2006/relationships/image" Target="../media/image370.svg"/><Relationship Id="rId60" Type="http://schemas.openxmlformats.org/officeDocument/2006/relationships/image" Target="../media/image130.svg"/><Relationship Id="rId81" Type="http://schemas.openxmlformats.org/officeDocument/2006/relationships/image" Target="../media/image69.png"/><Relationship Id="rId135" Type="http://schemas.openxmlformats.org/officeDocument/2006/relationships/image" Target="../media/image96.png"/><Relationship Id="rId156" Type="http://schemas.openxmlformats.org/officeDocument/2006/relationships/image" Target="../media/image226.svg"/><Relationship Id="rId177" Type="http://schemas.openxmlformats.org/officeDocument/2006/relationships/image" Target="../media/image117.png"/><Relationship Id="rId198" Type="http://schemas.openxmlformats.org/officeDocument/2006/relationships/image" Target="../media/image268.svg"/><Relationship Id="rId202" Type="http://schemas.openxmlformats.org/officeDocument/2006/relationships/image" Target="../media/image272.svg"/><Relationship Id="rId223" Type="http://schemas.openxmlformats.org/officeDocument/2006/relationships/image" Target="../media/image140.png"/><Relationship Id="rId244" Type="http://schemas.openxmlformats.org/officeDocument/2006/relationships/image" Target="../media/image314.svg"/><Relationship Id="rId18" Type="http://schemas.openxmlformats.org/officeDocument/2006/relationships/image" Target="../media/image88.svg"/><Relationship Id="rId39" Type="http://schemas.openxmlformats.org/officeDocument/2006/relationships/image" Target="../media/image48.png"/><Relationship Id="rId265" Type="http://schemas.openxmlformats.org/officeDocument/2006/relationships/image" Target="../media/image161.png"/><Relationship Id="rId286" Type="http://schemas.openxmlformats.org/officeDocument/2006/relationships/image" Target="../media/image356.svg"/><Relationship Id="rId50" Type="http://schemas.openxmlformats.org/officeDocument/2006/relationships/image" Target="../media/image120.svg"/><Relationship Id="rId104" Type="http://schemas.openxmlformats.org/officeDocument/2006/relationships/image" Target="../media/image174.svg"/><Relationship Id="rId125" Type="http://schemas.openxmlformats.org/officeDocument/2006/relationships/image" Target="../media/image91.png"/><Relationship Id="rId146" Type="http://schemas.openxmlformats.org/officeDocument/2006/relationships/image" Target="../media/image216.svg"/><Relationship Id="rId167" Type="http://schemas.openxmlformats.org/officeDocument/2006/relationships/image" Target="../media/image112.png"/><Relationship Id="rId188" Type="http://schemas.openxmlformats.org/officeDocument/2006/relationships/image" Target="../media/image258.svg"/><Relationship Id="rId311" Type="http://schemas.openxmlformats.org/officeDocument/2006/relationships/image" Target="../media/image184.png"/><Relationship Id="rId71" Type="http://schemas.openxmlformats.org/officeDocument/2006/relationships/image" Target="../media/image64.png"/><Relationship Id="rId92" Type="http://schemas.openxmlformats.org/officeDocument/2006/relationships/image" Target="../media/image162.svg"/><Relationship Id="rId213" Type="http://schemas.openxmlformats.org/officeDocument/2006/relationships/image" Target="../media/image135.png"/><Relationship Id="rId234" Type="http://schemas.openxmlformats.org/officeDocument/2006/relationships/image" Target="../media/image304.svg"/><Relationship Id="rId2" Type="http://schemas.openxmlformats.org/officeDocument/2006/relationships/notesSlide" Target="../notesSlides/notesSlide18.xml"/><Relationship Id="rId29" Type="http://schemas.openxmlformats.org/officeDocument/2006/relationships/image" Target="../media/image43.png"/><Relationship Id="rId255" Type="http://schemas.openxmlformats.org/officeDocument/2006/relationships/image" Target="../media/image156.png"/><Relationship Id="rId276" Type="http://schemas.openxmlformats.org/officeDocument/2006/relationships/image" Target="../media/image346.svg"/><Relationship Id="rId297" Type="http://schemas.openxmlformats.org/officeDocument/2006/relationships/image" Target="../media/image177.png"/><Relationship Id="rId40" Type="http://schemas.openxmlformats.org/officeDocument/2006/relationships/image" Target="../media/image110.svg"/><Relationship Id="rId115" Type="http://schemas.openxmlformats.org/officeDocument/2006/relationships/image" Target="../media/image86.png"/><Relationship Id="rId136" Type="http://schemas.openxmlformats.org/officeDocument/2006/relationships/image" Target="../media/image206.svg"/><Relationship Id="rId157" Type="http://schemas.openxmlformats.org/officeDocument/2006/relationships/image" Target="../media/image107.png"/><Relationship Id="rId178" Type="http://schemas.openxmlformats.org/officeDocument/2006/relationships/image" Target="../media/image248.svg"/><Relationship Id="rId301" Type="http://schemas.openxmlformats.org/officeDocument/2006/relationships/image" Target="../media/image179.png"/><Relationship Id="rId61" Type="http://schemas.openxmlformats.org/officeDocument/2006/relationships/image" Target="../media/image59.png"/><Relationship Id="rId82" Type="http://schemas.openxmlformats.org/officeDocument/2006/relationships/image" Target="../media/image152.svg"/><Relationship Id="rId199" Type="http://schemas.openxmlformats.org/officeDocument/2006/relationships/image" Target="../media/image128.png"/><Relationship Id="rId203" Type="http://schemas.openxmlformats.org/officeDocument/2006/relationships/image" Target="../media/image130.png"/><Relationship Id="rId19" Type="http://schemas.openxmlformats.org/officeDocument/2006/relationships/image" Target="../media/image38.png"/><Relationship Id="rId224" Type="http://schemas.openxmlformats.org/officeDocument/2006/relationships/image" Target="../media/image294.svg"/><Relationship Id="rId245" Type="http://schemas.openxmlformats.org/officeDocument/2006/relationships/image" Target="../media/image151.png"/><Relationship Id="rId266" Type="http://schemas.openxmlformats.org/officeDocument/2006/relationships/image" Target="../media/image336.svg"/><Relationship Id="rId287" Type="http://schemas.openxmlformats.org/officeDocument/2006/relationships/image" Target="../media/image172.png"/><Relationship Id="rId30" Type="http://schemas.openxmlformats.org/officeDocument/2006/relationships/image" Target="../media/image100.svg"/><Relationship Id="rId105" Type="http://schemas.openxmlformats.org/officeDocument/2006/relationships/image" Target="../media/image81.png"/><Relationship Id="rId126" Type="http://schemas.openxmlformats.org/officeDocument/2006/relationships/image" Target="../media/image196.svg"/><Relationship Id="rId147" Type="http://schemas.openxmlformats.org/officeDocument/2006/relationships/image" Target="../media/image102.png"/><Relationship Id="rId168" Type="http://schemas.openxmlformats.org/officeDocument/2006/relationships/image" Target="../media/image238.svg"/><Relationship Id="rId312" Type="http://schemas.openxmlformats.org/officeDocument/2006/relationships/image" Target="../media/image382.svg"/><Relationship Id="rId51" Type="http://schemas.openxmlformats.org/officeDocument/2006/relationships/image" Target="../media/image54.png"/><Relationship Id="rId72" Type="http://schemas.openxmlformats.org/officeDocument/2006/relationships/image" Target="../media/image142.svg"/><Relationship Id="rId93" Type="http://schemas.openxmlformats.org/officeDocument/2006/relationships/image" Target="../media/image75.png"/><Relationship Id="rId189" Type="http://schemas.openxmlformats.org/officeDocument/2006/relationships/image" Target="../media/image123.png"/><Relationship Id="rId3" Type="http://schemas.openxmlformats.org/officeDocument/2006/relationships/image" Target="../media/image30.png"/><Relationship Id="rId214" Type="http://schemas.openxmlformats.org/officeDocument/2006/relationships/image" Target="../media/image284.svg"/><Relationship Id="rId235" Type="http://schemas.openxmlformats.org/officeDocument/2006/relationships/image" Target="../media/image146.png"/><Relationship Id="rId256" Type="http://schemas.openxmlformats.org/officeDocument/2006/relationships/image" Target="../media/image326.svg"/><Relationship Id="rId277" Type="http://schemas.openxmlformats.org/officeDocument/2006/relationships/image" Target="../media/image167.png"/><Relationship Id="rId298" Type="http://schemas.openxmlformats.org/officeDocument/2006/relationships/image" Target="../media/image368.svg"/><Relationship Id="rId116" Type="http://schemas.openxmlformats.org/officeDocument/2006/relationships/image" Target="../media/image186.svg"/><Relationship Id="rId137" Type="http://schemas.openxmlformats.org/officeDocument/2006/relationships/image" Target="../media/image97.png"/><Relationship Id="rId158" Type="http://schemas.openxmlformats.org/officeDocument/2006/relationships/image" Target="../media/image228.svg"/><Relationship Id="rId302" Type="http://schemas.openxmlformats.org/officeDocument/2006/relationships/image" Target="../media/image372.svg"/><Relationship Id="rId20" Type="http://schemas.openxmlformats.org/officeDocument/2006/relationships/image" Target="../media/image90.svg"/><Relationship Id="rId41" Type="http://schemas.openxmlformats.org/officeDocument/2006/relationships/image" Target="../media/image49.png"/><Relationship Id="rId62" Type="http://schemas.openxmlformats.org/officeDocument/2006/relationships/image" Target="../media/image132.svg"/><Relationship Id="rId83" Type="http://schemas.openxmlformats.org/officeDocument/2006/relationships/image" Target="../media/image70.png"/><Relationship Id="rId179" Type="http://schemas.openxmlformats.org/officeDocument/2006/relationships/image" Target="../media/image118.png"/><Relationship Id="rId190" Type="http://schemas.openxmlformats.org/officeDocument/2006/relationships/image" Target="../media/image260.svg"/><Relationship Id="rId204" Type="http://schemas.openxmlformats.org/officeDocument/2006/relationships/image" Target="../media/image274.svg"/><Relationship Id="rId225" Type="http://schemas.openxmlformats.org/officeDocument/2006/relationships/image" Target="../media/image141.png"/><Relationship Id="rId246" Type="http://schemas.openxmlformats.org/officeDocument/2006/relationships/image" Target="../media/image316.svg"/><Relationship Id="rId267" Type="http://schemas.openxmlformats.org/officeDocument/2006/relationships/image" Target="../media/image162.png"/><Relationship Id="rId288" Type="http://schemas.openxmlformats.org/officeDocument/2006/relationships/image" Target="../media/image358.svg"/><Relationship Id="rId106" Type="http://schemas.openxmlformats.org/officeDocument/2006/relationships/image" Target="../media/image176.svg"/><Relationship Id="rId127" Type="http://schemas.openxmlformats.org/officeDocument/2006/relationships/image" Target="../media/image92.png"/><Relationship Id="rId10" Type="http://schemas.openxmlformats.org/officeDocument/2006/relationships/image" Target="../media/image80.svg"/><Relationship Id="rId31" Type="http://schemas.openxmlformats.org/officeDocument/2006/relationships/image" Target="../media/image44.png"/><Relationship Id="rId52" Type="http://schemas.openxmlformats.org/officeDocument/2006/relationships/image" Target="../media/image122.svg"/><Relationship Id="rId73" Type="http://schemas.openxmlformats.org/officeDocument/2006/relationships/image" Target="../media/image65.png"/><Relationship Id="rId94" Type="http://schemas.openxmlformats.org/officeDocument/2006/relationships/image" Target="../media/image164.svg"/><Relationship Id="rId148" Type="http://schemas.openxmlformats.org/officeDocument/2006/relationships/image" Target="../media/image218.svg"/><Relationship Id="rId169" Type="http://schemas.openxmlformats.org/officeDocument/2006/relationships/image" Target="../media/image113.png"/><Relationship Id="rId4" Type="http://schemas.openxmlformats.org/officeDocument/2006/relationships/image" Target="../media/image74.svg"/><Relationship Id="rId180" Type="http://schemas.openxmlformats.org/officeDocument/2006/relationships/image" Target="../media/image250.svg"/><Relationship Id="rId215" Type="http://schemas.openxmlformats.org/officeDocument/2006/relationships/image" Target="../media/image136.png"/><Relationship Id="rId236" Type="http://schemas.openxmlformats.org/officeDocument/2006/relationships/image" Target="../media/image306.svg"/><Relationship Id="rId257" Type="http://schemas.openxmlformats.org/officeDocument/2006/relationships/image" Target="../media/image157.png"/><Relationship Id="rId278" Type="http://schemas.openxmlformats.org/officeDocument/2006/relationships/image" Target="../media/image348.svg"/><Relationship Id="rId303" Type="http://schemas.openxmlformats.org/officeDocument/2006/relationships/image" Target="../media/image180.png"/><Relationship Id="rId42" Type="http://schemas.openxmlformats.org/officeDocument/2006/relationships/image" Target="../media/image112.svg"/><Relationship Id="rId84" Type="http://schemas.openxmlformats.org/officeDocument/2006/relationships/image" Target="../media/image154.svg"/><Relationship Id="rId138" Type="http://schemas.openxmlformats.org/officeDocument/2006/relationships/image" Target="../media/image208.svg"/><Relationship Id="rId191" Type="http://schemas.openxmlformats.org/officeDocument/2006/relationships/image" Target="../media/image124.png"/><Relationship Id="rId205" Type="http://schemas.openxmlformats.org/officeDocument/2006/relationships/image" Target="../media/image131.png"/><Relationship Id="rId247" Type="http://schemas.openxmlformats.org/officeDocument/2006/relationships/image" Target="../media/image152.png"/><Relationship Id="rId107" Type="http://schemas.openxmlformats.org/officeDocument/2006/relationships/image" Target="../media/image82.png"/><Relationship Id="rId289" Type="http://schemas.openxmlformats.org/officeDocument/2006/relationships/image" Target="../media/image173.png"/><Relationship Id="rId11" Type="http://schemas.openxmlformats.org/officeDocument/2006/relationships/image" Target="../media/image34.png"/><Relationship Id="rId53" Type="http://schemas.openxmlformats.org/officeDocument/2006/relationships/image" Target="../media/image55.png"/><Relationship Id="rId149" Type="http://schemas.openxmlformats.org/officeDocument/2006/relationships/image" Target="../media/image103.png"/><Relationship Id="rId95" Type="http://schemas.openxmlformats.org/officeDocument/2006/relationships/image" Target="../media/image76.png"/><Relationship Id="rId160" Type="http://schemas.openxmlformats.org/officeDocument/2006/relationships/image" Target="../media/image230.svg"/><Relationship Id="rId216" Type="http://schemas.openxmlformats.org/officeDocument/2006/relationships/image" Target="../media/image286.svg"/><Relationship Id="rId258" Type="http://schemas.openxmlformats.org/officeDocument/2006/relationships/image" Target="../media/image328.svg"/><Relationship Id="rId22" Type="http://schemas.openxmlformats.org/officeDocument/2006/relationships/image" Target="../media/image92.svg"/><Relationship Id="rId64" Type="http://schemas.openxmlformats.org/officeDocument/2006/relationships/image" Target="../media/image134.svg"/><Relationship Id="rId118" Type="http://schemas.openxmlformats.org/officeDocument/2006/relationships/image" Target="../media/image188.svg"/><Relationship Id="rId171" Type="http://schemas.openxmlformats.org/officeDocument/2006/relationships/image" Target="../media/image114.png"/><Relationship Id="rId227" Type="http://schemas.openxmlformats.org/officeDocument/2006/relationships/image" Target="../media/image142.png"/><Relationship Id="rId269" Type="http://schemas.openxmlformats.org/officeDocument/2006/relationships/image" Target="../media/image163.png"/><Relationship Id="rId33" Type="http://schemas.openxmlformats.org/officeDocument/2006/relationships/image" Target="../media/image45.png"/><Relationship Id="rId129" Type="http://schemas.openxmlformats.org/officeDocument/2006/relationships/image" Target="../media/image93.png"/><Relationship Id="rId280" Type="http://schemas.openxmlformats.org/officeDocument/2006/relationships/image" Target="../media/image350.svg"/><Relationship Id="rId75" Type="http://schemas.openxmlformats.org/officeDocument/2006/relationships/image" Target="../media/image66.png"/><Relationship Id="rId140" Type="http://schemas.openxmlformats.org/officeDocument/2006/relationships/image" Target="../media/image210.svg"/><Relationship Id="rId182" Type="http://schemas.openxmlformats.org/officeDocument/2006/relationships/image" Target="../media/image252.svg"/><Relationship Id="rId6" Type="http://schemas.openxmlformats.org/officeDocument/2006/relationships/image" Target="../media/image76.svg"/><Relationship Id="rId238" Type="http://schemas.openxmlformats.org/officeDocument/2006/relationships/image" Target="../media/image308.svg"/><Relationship Id="rId291" Type="http://schemas.openxmlformats.org/officeDocument/2006/relationships/image" Target="../media/image174.png"/><Relationship Id="rId305" Type="http://schemas.openxmlformats.org/officeDocument/2006/relationships/image" Target="../media/image181.png"/></Relationships>
</file>

<file path=ppt/slides/_rels/slide44.xml.rels><?xml version="1.0" encoding="UTF-8" standalone="yes"?>
<Relationships xmlns="http://schemas.openxmlformats.org/package/2006/relationships"><Relationship Id="rId117" Type="http://schemas.openxmlformats.org/officeDocument/2006/relationships/image" Target="../media/image241.png"/><Relationship Id="rId299" Type="http://schemas.openxmlformats.org/officeDocument/2006/relationships/image" Target="../media/image332.png"/><Relationship Id="rId21" Type="http://schemas.openxmlformats.org/officeDocument/2006/relationships/image" Target="../media/image194.png"/><Relationship Id="rId63" Type="http://schemas.openxmlformats.org/officeDocument/2006/relationships/image" Target="../media/image214.png"/><Relationship Id="rId159" Type="http://schemas.openxmlformats.org/officeDocument/2006/relationships/image" Target="../media/image262.png"/><Relationship Id="rId324" Type="http://schemas.openxmlformats.org/officeDocument/2006/relationships/image" Target="../media/image702.svg"/><Relationship Id="rId366" Type="http://schemas.openxmlformats.org/officeDocument/2006/relationships/image" Target="../media/image744.svg"/><Relationship Id="rId170" Type="http://schemas.openxmlformats.org/officeDocument/2006/relationships/image" Target="../media/image548.svg"/><Relationship Id="rId226" Type="http://schemas.openxmlformats.org/officeDocument/2006/relationships/image" Target="../media/image604.svg"/><Relationship Id="rId268" Type="http://schemas.openxmlformats.org/officeDocument/2006/relationships/image" Target="../media/image646.svg"/><Relationship Id="rId32" Type="http://schemas.openxmlformats.org/officeDocument/2006/relationships/image" Target="../media/image156.svg"/><Relationship Id="rId74" Type="http://schemas.openxmlformats.org/officeDocument/2006/relationships/image" Target="../media/image452.svg"/><Relationship Id="rId128" Type="http://schemas.openxmlformats.org/officeDocument/2006/relationships/image" Target="../media/image506.svg"/><Relationship Id="rId335" Type="http://schemas.openxmlformats.org/officeDocument/2006/relationships/image" Target="../media/image350.png"/><Relationship Id="rId377" Type="http://schemas.openxmlformats.org/officeDocument/2006/relationships/image" Target="../media/image371.png"/><Relationship Id="rId5" Type="http://schemas.openxmlformats.org/officeDocument/2006/relationships/image" Target="../media/image186.png"/><Relationship Id="rId181" Type="http://schemas.openxmlformats.org/officeDocument/2006/relationships/image" Target="../media/image273.png"/><Relationship Id="rId237" Type="http://schemas.openxmlformats.org/officeDocument/2006/relationships/image" Target="../media/image301.png"/><Relationship Id="rId402" Type="http://schemas.openxmlformats.org/officeDocument/2006/relationships/image" Target="../media/image780.svg"/><Relationship Id="rId279" Type="http://schemas.openxmlformats.org/officeDocument/2006/relationships/image" Target="../media/image322.png"/><Relationship Id="rId43" Type="http://schemas.openxmlformats.org/officeDocument/2006/relationships/image" Target="../media/image204.png"/><Relationship Id="rId139" Type="http://schemas.openxmlformats.org/officeDocument/2006/relationships/image" Target="../media/image252.png"/><Relationship Id="rId290" Type="http://schemas.openxmlformats.org/officeDocument/2006/relationships/image" Target="../media/image668.svg"/><Relationship Id="rId304" Type="http://schemas.openxmlformats.org/officeDocument/2006/relationships/image" Target="../media/image682.svg"/><Relationship Id="rId346" Type="http://schemas.openxmlformats.org/officeDocument/2006/relationships/image" Target="../media/image724.svg"/><Relationship Id="rId388" Type="http://schemas.openxmlformats.org/officeDocument/2006/relationships/image" Target="../media/image766.svg"/><Relationship Id="rId85" Type="http://schemas.openxmlformats.org/officeDocument/2006/relationships/image" Target="../media/image225.png"/><Relationship Id="rId150" Type="http://schemas.openxmlformats.org/officeDocument/2006/relationships/image" Target="../media/image528.svg"/><Relationship Id="rId192" Type="http://schemas.openxmlformats.org/officeDocument/2006/relationships/image" Target="../media/image570.svg"/><Relationship Id="rId206" Type="http://schemas.openxmlformats.org/officeDocument/2006/relationships/image" Target="../media/image584.svg"/><Relationship Id="rId413" Type="http://schemas.openxmlformats.org/officeDocument/2006/relationships/image" Target="../media/image389.png"/><Relationship Id="rId248" Type="http://schemas.openxmlformats.org/officeDocument/2006/relationships/image" Target="../media/image626.svg"/><Relationship Id="rId12" Type="http://schemas.openxmlformats.org/officeDocument/2006/relationships/image" Target="../media/image392.svg"/><Relationship Id="rId108" Type="http://schemas.openxmlformats.org/officeDocument/2006/relationships/image" Target="../media/image486.svg"/><Relationship Id="rId315" Type="http://schemas.openxmlformats.org/officeDocument/2006/relationships/image" Target="../media/image340.png"/><Relationship Id="rId357" Type="http://schemas.openxmlformats.org/officeDocument/2006/relationships/image" Target="../media/image361.png"/><Relationship Id="rId54" Type="http://schemas.openxmlformats.org/officeDocument/2006/relationships/image" Target="../media/image432.svg"/><Relationship Id="rId96" Type="http://schemas.openxmlformats.org/officeDocument/2006/relationships/image" Target="../media/image474.svg"/><Relationship Id="rId161" Type="http://schemas.openxmlformats.org/officeDocument/2006/relationships/image" Target="../media/image263.png"/><Relationship Id="rId217" Type="http://schemas.openxmlformats.org/officeDocument/2006/relationships/image" Target="../media/image291.png"/><Relationship Id="rId399" Type="http://schemas.openxmlformats.org/officeDocument/2006/relationships/image" Target="../media/image382.png"/><Relationship Id="rId259" Type="http://schemas.openxmlformats.org/officeDocument/2006/relationships/image" Target="../media/image312.png"/><Relationship Id="rId23" Type="http://schemas.openxmlformats.org/officeDocument/2006/relationships/image" Target="../media/image195.png"/><Relationship Id="rId119" Type="http://schemas.openxmlformats.org/officeDocument/2006/relationships/image" Target="../media/image242.png"/><Relationship Id="rId270" Type="http://schemas.openxmlformats.org/officeDocument/2006/relationships/image" Target="../media/image648.svg"/><Relationship Id="rId326" Type="http://schemas.openxmlformats.org/officeDocument/2006/relationships/image" Target="../media/image704.svg"/><Relationship Id="rId65" Type="http://schemas.openxmlformats.org/officeDocument/2006/relationships/image" Target="../media/image215.png"/><Relationship Id="rId130" Type="http://schemas.openxmlformats.org/officeDocument/2006/relationships/image" Target="../media/image508.svg"/><Relationship Id="rId368" Type="http://schemas.openxmlformats.org/officeDocument/2006/relationships/image" Target="../media/image746.svg"/><Relationship Id="rId172" Type="http://schemas.openxmlformats.org/officeDocument/2006/relationships/image" Target="../media/image550.svg"/><Relationship Id="rId228" Type="http://schemas.openxmlformats.org/officeDocument/2006/relationships/image" Target="../media/image606.svg"/><Relationship Id="rId281" Type="http://schemas.openxmlformats.org/officeDocument/2006/relationships/image" Target="../media/image323.png"/><Relationship Id="rId337" Type="http://schemas.openxmlformats.org/officeDocument/2006/relationships/image" Target="../media/image351.png"/><Relationship Id="rId34" Type="http://schemas.openxmlformats.org/officeDocument/2006/relationships/image" Target="../media/image412.svg"/><Relationship Id="rId76" Type="http://schemas.openxmlformats.org/officeDocument/2006/relationships/image" Target="../media/image454.svg"/><Relationship Id="rId141" Type="http://schemas.openxmlformats.org/officeDocument/2006/relationships/image" Target="../media/image253.png"/><Relationship Id="rId379" Type="http://schemas.openxmlformats.org/officeDocument/2006/relationships/image" Target="../media/image372.png"/><Relationship Id="rId7" Type="http://schemas.openxmlformats.org/officeDocument/2006/relationships/image" Target="../media/image187.png"/><Relationship Id="rId183" Type="http://schemas.openxmlformats.org/officeDocument/2006/relationships/image" Target="../media/image274.png"/><Relationship Id="rId239" Type="http://schemas.openxmlformats.org/officeDocument/2006/relationships/image" Target="../media/image302.png"/><Relationship Id="rId390" Type="http://schemas.openxmlformats.org/officeDocument/2006/relationships/image" Target="../media/image768.svg"/><Relationship Id="rId404" Type="http://schemas.openxmlformats.org/officeDocument/2006/relationships/image" Target="../media/image782.svg"/><Relationship Id="rId250" Type="http://schemas.openxmlformats.org/officeDocument/2006/relationships/image" Target="../media/image628.svg"/><Relationship Id="rId292" Type="http://schemas.openxmlformats.org/officeDocument/2006/relationships/image" Target="../media/image670.svg"/><Relationship Id="rId306" Type="http://schemas.openxmlformats.org/officeDocument/2006/relationships/image" Target="../media/image684.svg"/><Relationship Id="rId45" Type="http://schemas.openxmlformats.org/officeDocument/2006/relationships/image" Target="../media/image205.png"/><Relationship Id="rId87" Type="http://schemas.openxmlformats.org/officeDocument/2006/relationships/image" Target="../media/image226.png"/><Relationship Id="rId110" Type="http://schemas.openxmlformats.org/officeDocument/2006/relationships/image" Target="../media/image488.svg"/><Relationship Id="rId348" Type="http://schemas.openxmlformats.org/officeDocument/2006/relationships/image" Target="../media/image726.svg"/><Relationship Id="rId152" Type="http://schemas.openxmlformats.org/officeDocument/2006/relationships/image" Target="../media/image530.svg"/><Relationship Id="rId194" Type="http://schemas.openxmlformats.org/officeDocument/2006/relationships/image" Target="../media/image572.svg"/><Relationship Id="rId208" Type="http://schemas.openxmlformats.org/officeDocument/2006/relationships/image" Target="../media/image586.svg"/><Relationship Id="rId415" Type="http://schemas.openxmlformats.org/officeDocument/2006/relationships/image" Target="../media/image390.png"/><Relationship Id="rId261" Type="http://schemas.openxmlformats.org/officeDocument/2006/relationships/image" Target="../media/image313.png"/><Relationship Id="rId14" Type="http://schemas.openxmlformats.org/officeDocument/2006/relationships/image" Target="../media/image394.svg"/><Relationship Id="rId56" Type="http://schemas.openxmlformats.org/officeDocument/2006/relationships/image" Target="../media/image434.svg"/><Relationship Id="rId317" Type="http://schemas.openxmlformats.org/officeDocument/2006/relationships/image" Target="../media/image341.png"/><Relationship Id="rId359" Type="http://schemas.openxmlformats.org/officeDocument/2006/relationships/image" Target="../media/image362.png"/><Relationship Id="rId98" Type="http://schemas.openxmlformats.org/officeDocument/2006/relationships/image" Target="../media/image476.svg"/><Relationship Id="rId121" Type="http://schemas.openxmlformats.org/officeDocument/2006/relationships/image" Target="../media/image243.png"/><Relationship Id="rId163" Type="http://schemas.openxmlformats.org/officeDocument/2006/relationships/image" Target="../media/image264.png"/><Relationship Id="rId219" Type="http://schemas.openxmlformats.org/officeDocument/2006/relationships/image" Target="../media/image292.png"/><Relationship Id="rId370" Type="http://schemas.openxmlformats.org/officeDocument/2006/relationships/image" Target="../media/image748.svg"/><Relationship Id="rId230" Type="http://schemas.openxmlformats.org/officeDocument/2006/relationships/image" Target="../media/image608.svg"/><Relationship Id="rId25" Type="http://schemas.openxmlformats.org/officeDocument/2006/relationships/image" Target="../media/image196.png"/><Relationship Id="rId67" Type="http://schemas.openxmlformats.org/officeDocument/2006/relationships/image" Target="../media/image216.png"/><Relationship Id="rId272" Type="http://schemas.openxmlformats.org/officeDocument/2006/relationships/image" Target="../media/image650.svg"/><Relationship Id="rId328" Type="http://schemas.openxmlformats.org/officeDocument/2006/relationships/image" Target="../media/image706.svg"/><Relationship Id="rId132" Type="http://schemas.openxmlformats.org/officeDocument/2006/relationships/image" Target="../media/image510.svg"/><Relationship Id="rId174" Type="http://schemas.openxmlformats.org/officeDocument/2006/relationships/image" Target="../media/image552.svg"/><Relationship Id="rId381" Type="http://schemas.openxmlformats.org/officeDocument/2006/relationships/image" Target="../media/image373.png"/><Relationship Id="rId241" Type="http://schemas.openxmlformats.org/officeDocument/2006/relationships/image" Target="../media/image303.png"/><Relationship Id="rId36" Type="http://schemas.openxmlformats.org/officeDocument/2006/relationships/image" Target="../media/image414.svg"/><Relationship Id="rId283" Type="http://schemas.openxmlformats.org/officeDocument/2006/relationships/image" Target="../media/image324.png"/><Relationship Id="rId339" Type="http://schemas.openxmlformats.org/officeDocument/2006/relationships/image" Target="../media/image352.png"/><Relationship Id="rId78" Type="http://schemas.openxmlformats.org/officeDocument/2006/relationships/image" Target="../media/image456.svg"/><Relationship Id="rId101" Type="http://schemas.openxmlformats.org/officeDocument/2006/relationships/image" Target="../media/image233.png"/><Relationship Id="rId143" Type="http://schemas.openxmlformats.org/officeDocument/2006/relationships/image" Target="../media/image254.png"/><Relationship Id="rId185" Type="http://schemas.openxmlformats.org/officeDocument/2006/relationships/image" Target="../media/image275.png"/><Relationship Id="rId350" Type="http://schemas.openxmlformats.org/officeDocument/2006/relationships/image" Target="../media/image728.svg"/><Relationship Id="rId406" Type="http://schemas.openxmlformats.org/officeDocument/2006/relationships/image" Target="../media/image784.svg"/><Relationship Id="rId9" Type="http://schemas.openxmlformats.org/officeDocument/2006/relationships/image" Target="../media/image188.png"/><Relationship Id="rId210" Type="http://schemas.openxmlformats.org/officeDocument/2006/relationships/image" Target="../media/image588.svg"/><Relationship Id="rId392" Type="http://schemas.openxmlformats.org/officeDocument/2006/relationships/image" Target="../media/image770.svg"/><Relationship Id="rId252" Type="http://schemas.openxmlformats.org/officeDocument/2006/relationships/image" Target="../media/image630.svg"/><Relationship Id="rId294" Type="http://schemas.openxmlformats.org/officeDocument/2006/relationships/image" Target="../media/image672.svg"/><Relationship Id="rId308" Type="http://schemas.openxmlformats.org/officeDocument/2006/relationships/image" Target="../media/image686.svg"/><Relationship Id="rId47" Type="http://schemas.openxmlformats.org/officeDocument/2006/relationships/image" Target="../media/image206.png"/><Relationship Id="rId89" Type="http://schemas.openxmlformats.org/officeDocument/2006/relationships/image" Target="../media/image227.png"/><Relationship Id="rId112" Type="http://schemas.openxmlformats.org/officeDocument/2006/relationships/image" Target="../media/image490.svg"/><Relationship Id="rId154" Type="http://schemas.openxmlformats.org/officeDocument/2006/relationships/image" Target="../media/image532.svg"/><Relationship Id="rId361" Type="http://schemas.openxmlformats.org/officeDocument/2006/relationships/image" Target="../media/image363.png"/><Relationship Id="rId196" Type="http://schemas.openxmlformats.org/officeDocument/2006/relationships/image" Target="../media/image574.svg"/><Relationship Id="rId417" Type="http://schemas.openxmlformats.org/officeDocument/2006/relationships/image" Target="../media/image391.png"/><Relationship Id="rId16" Type="http://schemas.openxmlformats.org/officeDocument/2006/relationships/image" Target="../media/image396.svg"/><Relationship Id="rId221" Type="http://schemas.openxmlformats.org/officeDocument/2006/relationships/image" Target="../media/image293.png"/><Relationship Id="rId263" Type="http://schemas.openxmlformats.org/officeDocument/2006/relationships/image" Target="../media/image314.png"/><Relationship Id="rId319" Type="http://schemas.openxmlformats.org/officeDocument/2006/relationships/image" Target="../media/image342.png"/><Relationship Id="rId58" Type="http://schemas.openxmlformats.org/officeDocument/2006/relationships/image" Target="../media/image436.svg"/><Relationship Id="rId123" Type="http://schemas.openxmlformats.org/officeDocument/2006/relationships/image" Target="../media/image244.png"/><Relationship Id="rId330" Type="http://schemas.openxmlformats.org/officeDocument/2006/relationships/image" Target="../media/image708.svg"/><Relationship Id="rId165" Type="http://schemas.openxmlformats.org/officeDocument/2006/relationships/image" Target="../media/image265.png"/><Relationship Id="rId372" Type="http://schemas.openxmlformats.org/officeDocument/2006/relationships/image" Target="../media/image750.svg"/><Relationship Id="rId232" Type="http://schemas.openxmlformats.org/officeDocument/2006/relationships/image" Target="../media/image610.svg"/><Relationship Id="rId274" Type="http://schemas.openxmlformats.org/officeDocument/2006/relationships/image" Target="../media/image652.svg"/><Relationship Id="rId27" Type="http://schemas.openxmlformats.org/officeDocument/2006/relationships/image" Target="../media/image197.png"/><Relationship Id="rId69" Type="http://schemas.openxmlformats.org/officeDocument/2006/relationships/image" Target="../media/image217.png"/><Relationship Id="rId134" Type="http://schemas.openxmlformats.org/officeDocument/2006/relationships/image" Target="../media/image512.svg"/><Relationship Id="rId80" Type="http://schemas.openxmlformats.org/officeDocument/2006/relationships/image" Target="../media/image458.svg"/><Relationship Id="rId176" Type="http://schemas.openxmlformats.org/officeDocument/2006/relationships/image" Target="../media/image554.svg"/><Relationship Id="rId341" Type="http://schemas.openxmlformats.org/officeDocument/2006/relationships/image" Target="../media/image353.png"/><Relationship Id="rId383" Type="http://schemas.openxmlformats.org/officeDocument/2006/relationships/image" Target="../media/image374.png"/><Relationship Id="rId201" Type="http://schemas.openxmlformats.org/officeDocument/2006/relationships/image" Target="../media/image283.png"/><Relationship Id="rId222" Type="http://schemas.openxmlformats.org/officeDocument/2006/relationships/image" Target="../media/image600.svg"/><Relationship Id="rId243" Type="http://schemas.openxmlformats.org/officeDocument/2006/relationships/image" Target="../media/image304.png"/><Relationship Id="rId264" Type="http://schemas.openxmlformats.org/officeDocument/2006/relationships/image" Target="../media/image642.svg"/><Relationship Id="rId285" Type="http://schemas.openxmlformats.org/officeDocument/2006/relationships/image" Target="../media/image325.png"/><Relationship Id="rId17" Type="http://schemas.openxmlformats.org/officeDocument/2006/relationships/image" Target="../media/image192.png"/><Relationship Id="rId38" Type="http://schemas.openxmlformats.org/officeDocument/2006/relationships/image" Target="../media/image416.svg"/><Relationship Id="rId59" Type="http://schemas.openxmlformats.org/officeDocument/2006/relationships/image" Target="../media/image212.png"/><Relationship Id="rId103" Type="http://schemas.openxmlformats.org/officeDocument/2006/relationships/image" Target="../media/image234.png"/><Relationship Id="rId124" Type="http://schemas.openxmlformats.org/officeDocument/2006/relationships/image" Target="../media/image502.svg"/><Relationship Id="rId310" Type="http://schemas.openxmlformats.org/officeDocument/2006/relationships/image" Target="../media/image688.svg"/><Relationship Id="rId70" Type="http://schemas.openxmlformats.org/officeDocument/2006/relationships/image" Target="../media/image448.svg"/><Relationship Id="rId91" Type="http://schemas.openxmlformats.org/officeDocument/2006/relationships/image" Target="../media/image228.png"/><Relationship Id="rId145" Type="http://schemas.openxmlformats.org/officeDocument/2006/relationships/image" Target="../media/image255.png"/><Relationship Id="rId166" Type="http://schemas.openxmlformats.org/officeDocument/2006/relationships/image" Target="../media/image544.svg"/><Relationship Id="rId187" Type="http://schemas.openxmlformats.org/officeDocument/2006/relationships/image" Target="../media/image276.png"/><Relationship Id="rId331" Type="http://schemas.openxmlformats.org/officeDocument/2006/relationships/image" Target="../media/image348.png"/><Relationship Id="rId352" Type="http://schemas.openxmlformats.org/officeDocument/2006/relationships/image" Target="../media/image730.svg"/><Relationship Id="rId373" Type="http://schemas.openxmlformats.org/officeDocument/2006/relationships/image" Target="../media/image369.png"/><Relationship Id="rId394" Type="http://schemas.openxmlformats.org/officeDocument/2006/relationships/image" Target="../media/image772.svg"/><Relationship Id="rId408" Type="http://schemas.openxmlformats.org/officeDocument/2006/relationships/image" Target="../media/image786.svg"/><Relationship Id="rId1" Type="http://schemas.openxmlformats.org/officeDocument/2006/relationships/slideLayout" Target="../slideLayouts/slideLayout12.xml"/><Relationship Id="rId212" Type="http://schemas.openxmlformats.org/officeDocument/2006/relationships/image" Target="../media/image590.svg"/><Relationship Id="rId233" Type="http://schemas.openxmlformats.org/officeDocument/2006/relationships/image" Target="../media/image299.png"/><Relationship Id="rId254" Type="http://schemas.openxmlformats.org/officeDocument/2006/relationships/image" Target="../media/image632.svg"/><Relationship Id="rId28" Type="http://schemas.openxmlformats.org/officeDocument/2006/relationships/image" Target="../media/image408.svg"/><Relationship Id="rId49" Type="http://schemas.openxmlformats.org/officeDocument/2006/relationships/image" Target="../media/image207.png"/><Relationship Id="rId114" Type="http://schemas.openxmlformats.org/officeDocument/2006/relationships/image" Target="../media/image492.svg"/><Relationship Id="rId275" Type="http://schemas.openxmlformats.org/officeDocument/2006/relationships/image" Target="../media/image320.png"/><Relationship Id="rId296" Type="http://schemas.openxmlformats.org/officeDocument/2006/relationships/image" Target="../media/image674.svg"/><Relationship Id="rId300" Type="http://schemas.openxmlformats.org/officeDocument/2006/relationships/image" Target="../media/image678.svg"/><Relationship Id="rId60" Type="http://schemas.openxmlformats.org/officeDocument/2006/relationships/image" Target="../media/image438.svg"/><Relationship Id="rId81" Type="http://schemas.openxmlformats.org/officeDocument/2006/relationships/image" Target="../media/image223.png"/><Relationship Id="rId135" Type="http://schemas.openxmlformats.org/officeDocument/2006/relationships/image" Target="../media/image250.png"/><Relationship Id="rId156" Type="http://schemas.openxmlformats.org/officeDocument/2006/relationships/image" Target="../media/image534.svg"/><Relationship Id="rId177" Type="http://schemas.openxmlformats.org/officeDocument/2006/relationships/image" Target="../media/image271.png"/><Relationship Id="rId198" Type="http://schemas.openxmlformats.org/officeDocument/2006/relationships/image" Target="../media/image576.svg"/><Relationship Id="rId321" Type="http://schemas.openxmlformats.org/officeDocument/2006/relationships/image" Target="../media/image343.png"/><Relationship Id="rId342" Type="http://schemas.openxmlformats.org/officeDocument/2006/relationships/image" Target="../media/image720.svg"/><Relationship Id="rId363" Type="http://schemas.openxmlformats.org/officeDocument/2006/relationships/image" Target="../media/image364.png"/><Relationship Id="rId384" Type="http://schemas.openxmlformats.org/officeDocument/2006/relationships/image" Target="../media/image762.svg"/><Relationship Id="rId419" Type="http://schemas.openxmlformats.org/officeDocument/2006/relationships/image" Target="../media/image392.png"/><Relationship Id="rId202" Type="http://schemas.openxmlformats.org/officeDocument/2006/relationships/image" Target="../media/image580.svg"/><Relationship Id="rId223" Type="http://schemas.openxmlformats.org/officeDocument/2006/relationships/image" Target="../media/image294.png"/><Relationship Id="rId244" Type="http://schemas.openxmlformats.org/officeDocument/2006/relationships/image" Target="../media/image622.svg"/><Relationship Id="rId18" Type="http://schemas.openxmlformats.org/officeDocument/2006/relationships/image" Target="../media/image398.svg"/><Relationship Id="rId39" Type="http://schemas.openxmlformats.org/officeDocument/2006/relationships/image" Target="../media/image202.png"/><Relationship Id="rId265" Type="http://schemas.openxmlformats.org/officeDocument/2006/relationships/image" Target="../media/image315.png"/><Relationship Id="rId286" Type="http://schemas.openxmlformats.org/officeDocument/2006/relationships/image" Target="../media/image664.svg"/><Relationship Id="rId50" Type="http://schemas.openxmlformats.org/officeDocument/2006/relationships/image" Target="../media/image428.svg"/><Relationship Id="rId104" Type="http://schemas.openxmlformats.org/officeDocument/2006/relationships/image" Target="../media/image482.svg"/><Relationship Id="rId125" Type="http://schemas.openxmlformats.org/officeDocument/2006/relationships/image" Target="../media/image245.png"/><Relationship Id="rId146" Type="http://schemas.openxmlformats.org/officeDocument/2006/relationships/image" Target="../media/image524.svg"/><Relationship Id="rId167" Type="http://schemas.openxmlformats.org/officeDocument/2006/relationships/image" Target="../media/image266.png"/><Relationship Id="rId188" Type="http://schemas.openxmlformats.org/officeDocument/2006/relationships/image" Target="../media/image566.svg"/><Relationship Id="rId311" Type="http://schemas.openxmlformats.org/officeDocument/2006/relationships/image" Target="../media/image338.png"/><Relationship Id="rId332" Type="http://schemas.openxmlformats.org/officeDocument/2006/relationships/image" Target="../media/image710.svg"/><Relationship Id="rId353" Type="http://schemas.openxmlformats.org/officeDocument/2006/relationships/image" Target="../media/image359.png"/><Relationship Id="rId374" Type="http://schemas.openxmlformats.org/officeDocument/2006/relationships/image" Target="../media/image752.svg"/><Relationship Id="rId395" Type="http://schemas.openxmlformats.org/officeDocument/2006/relationships/image" Target="../media/image380.png"/><Relationship Id="rId409" Type="http://schemas.openxmlformats.org/officeDocument/2006/relationships/image" Target="../media/image387.png"/><Relationship Id="rId71" Type="http://schemas.openxmlformats.org/officeDocument/2006/relationships/image" Target="../media/image218.png"/><Relationship Id="rId92" Type="http://schemas.openxmlformats.org/officeDocument/2006/relationships/image" Target="../media/image470.svg"/><Relationship Id="rId213" Type="http://schemas.openxmlformats.org/officeDocument/2006/relationships/image" Target="../media/image289.png"/><Relationship Id="rId234" Type="http://schemas.openxmlformats.org/officeDocument/2006/relationships/image" Target="../media/image612.svg"/><Relationship Id="rId420" Type="http://schemas.openxmlformats.org/officeDocument/2006/relationships/image" Target="../media/image798.svg"/><Relationship Id="rId2" Type="http://schemas.openxmlformats.org/officeDocument/2006/relationships/notesSlide" Target="../notesSlides/notesSlide19.xml"/><Relationship Id="rId29" Type="http://schemas.openxmlformats.org/officeDocument/2006/relationships/image" Target="../media/image198.png"/><Relationship Id="rId255" Type="http://schemas.openxmlformats.org/officeDocument/2006/relationships/image" Target="../media/image310.png"/><Relationship Id="rId276" Type="http://schemas.openxmlformats.org/officeDocument/2006/relationships/image" Target="../media/image654.svg"/><Relationship Id="rId297" Type="http://schemas.openxmlformats.org/officeDocument/2006/relationships/image" Target="../media/image331.png"/><Relationship Id="rId40" Type="http://schemas.openxmlformats.org/officeDocument/2006/relationships/image" Target="../media/image418.svg"/><Relationship Id="rId115" Type="http://schemas.openxmlformats.org/officeDocument/2006/relationships/image" Target="../media/image240.png"/><Relationship Id="rId136" Type="http://schemas.openxmlformats.org/officeDocument/2006/relationships/image" Target="../media/image514.svg"/><Relationship Id="rId157" Type="http://schemas.openxmlformats.org/officeDocument/2006/relationships/image" Target="../media/image261.png"/><Relationship Id="rId178" Type="http://schemas.openxmlformats.org/officeDocument/2006/relationships/image" Target="../media/image556.svg"/><Relationship Id="rId301" Type="http://schemas.openxmlformats.org/officeDocument/2006/relationships/image" Target="../media/image333.png"/><Relationship Id="rId322" Type="http://schemas.openxmlformats.org/officeDocument/2006/relationships/image" Target="../media/image700.svg"/><Relationship Id="rId343" Type="http://schemas.openxmlformats.org/officeDocument/2006/relationships/image" Target="../media/image354.png"/><Relationship Id="rId364" Type="http://schemas.openxmlformats.org/officeDocument/2006/relationships/image" Target="../media/image742.svg"/><Relationship Id="rId61" Type="http://schemas.openxmlformats.org/officeDocument/2006/relationships/image" Target="../media/image213.png"/><Relationship Id="rId82" Type="http://schemas.openxmlformats.org/officeDocument/2006/relationships/image" Target="../media/image460.svg"/><Relationship Id="rId199" Type="http://schemas.openxmlformats.org/officeDocument/2006/relationships/image" Target="../media/image282.png"/><Relationship Id="rId203" Type="http://schemas.openxmlformats.org/officeDocument/2006/relationships/image" Target="../media/image284.png"/><Relationship Id="rId385" Type="http://schemas.openxmlformats.org/officeDocument/2006/relationships/image" Target="../media/image375.png"/><Relationship Id="rId19" Type="http://schemas.openxmlformats.org/officeDocument/2006/relationships/image" Target="../media/image193.png"/><Relationship Id="rId224" Type="http://schemas.openxmlformats.org/officeDocument/2006/relationships/image" Target="../media/image602.svg"/><Relationship Id="rId245" Type="http://schemas.openxmlformats.org/officeDocument/2006/relationships/image" Target="../media/image305.png"/><Relationship Id="rId266" Type="http://schemas.openxmlformats.org/officeDocument/2006/relationships/image" Target="../media/image644.svg"/><Relationship Id="rId287" Type="http://schemas.openxmlformats.org/officeDocument/2006/relationships/image" Target="../media/image326.png"/><Relationship Id="rId410" Type="http://schemas.openxmlformats.org/officeDocument/2006/relationships/image" Target="../media/image788.svg"/><Relationship Id="rId30" Type="http://schemas.openxmlformats.org/officeDocument/2006/relationships/image" Target="../media/image410.svg"/><Relationship Id="rId105" Type="http://schemas.openxmlformats.org/officeDocument/2006/relationships/image" Target="../media/image235.png"/><Relationship Id="rId126" Type="http://schemas.openxmlformats.org/officeDocument/2006/relationships/image" Target="../media/image504.svg"/><Relationship Id="rId147" Type="http://schemas.openxmlformats.org/officeDocument/2006/relationships/image" Target="../media/image256.png"/><Relationship Id="rId168" Type="http://schemas.openxmlformats.org/officeDocument/2006/relationships/image" Target="../media/image546.svg"/><Relationship Id="rId312" Type="http://schemas.openxmlformats.org/officeDocument/2006/relationships/image" Target="../media/image690.svg"/><Relationship Id="rId333" Type="http://schemas.openxmlformats.org/officeDocument/2006/relationships/image" Target="../media/image349.png"/><Relationship Id="rId354" Type="http://schemas.openxmlformats.org/officeDocument/2006/relationships/image" Target="../media/image732.svg"/><Relationship Id="rId51" Type="http://schemas.openxmlformats.org/officeDocument/2006/relationships/image" Target="../media/image208.png"/><Relationship Id="rId72" Type="http://schemas.openxmlformats.org/officeDocument/2006/relationships/image" Target="../media/image450.svg"/><Relationship Id="rId93" Type="http://schemas.openxmlformats.org/officeDocument/2006/relationships/image" Target="../media/image229.png"/><Relationship Id="rId189" Type="http://schemas.openxmlformats.org/officeDocument/2006/relationships/image" Target="../media/image277.png"/><Relationship Id="rId375" Type="http://schemas.openxmlformats.org/officeDocument/2006/relationships/image" Target="../media/image370.png"/><Relationship Id="rId396" Type="http://schemas.openxmlformats.org/officeDocument/2006/relationships/image" Target="../media/image774.svg"/><Relationship Id="rId3" Type="http://schemas.openxmlformats.org/officeDocument/2006/relationships/image" Target="../media/image185.png"/><Relationship Id="rId214" Type="http://schemas.openxmlformats.org/officeDocument/2006/relationships/image" Target="../media/image592.svg"/><Relationship Id="rId235" Type="http://schemas.openxmlformats.org/officeDocument/2006/relationships/image" Target="../media/image300.png"/><Relationship Id="rId256" Type="http://schemas.openxmlformats.org/officeDocument/2006/relationships/image" Target="../media/image634.svg"/><Relationship Id="rId277" Type="http://schemas.openxmlformats.org/officeDocument/2006/relationships/image" Target="../media/image321.png"/><Relationship Id="rId298" Type="http://schemas.openxmlformats.org/officeDocument/2006/relationships/image" Target="../media/image676.svg"/><Relationship Id="rId400" Type="http://schemas.openxmlformats.org/officeDocument/2006/relationships/image" Target="../media/image778.svg"/><Relationship Id="rId116" Type="http://schemas.openxmlformats.org/officeDocument/2006/relationships/image" Target="../media/image494.svg"/><Relationship Id="rId137" Type="http://schemas.openxmlformats.org/officeDocument/2006/relationships/image" Target="../media/image251.png"/><Relationship Id="rId158" Type="http://schemas.openxmlformats.org/officeDocument/2006/relationships/image" Target="../media/image536.svg"/><Relationship Id="rId302" Type="http://schemas.openxmlformats.org/officeDocument/2006/relationships/image" Target="../media/image680.svg"/><Relationship Id="rId323" Type="http://schemas.openxmlformats.org/officeDocument/2006/relationships/image" Target="../media/image344.png"/><Relationship Id="rId344" Type="http://schemas.openxmlformats.org/officeDocument/2006/relationships/image" Target="../media/image722.svg"/><Relationship Id="rId20" Type="http://schemas.openxmlformats.org/officeDocument/2006/relationships/image" Target="../media/image400.svg"/><Relationship Id="rId41" Type="http://schemas.openxmlformats.org/officeDocument/2006/relationships/image" Target="../media/image203.png"/><Relationship Id="rId62" Type="http://schemas.openxmlformats.org/officeDocument/2006/relationships/image" Target="../media/image440.svg"/><Relationship Id="rId83" Type="http://schemas.openxmlformats.org/officeDocument/2006/relationships/image" Target="../media/image224.png"/><Relationship Id="rId179" Type="http://schemas.openxmlformats.org/officeDocument/2006/relationships/image" Target="../media/image272.png"/><Relationship Id="rId365" Type="http://schemas.openxmlformats.org/officeDocument/2006/relationships/image" Target="../media/image365.png"/><Relationship Id="rId386" Type="http://schemas.openxmlformats.org/officeDocument/2006/relationships/image" Target="../media/image764.svg"/><Relationship Id="rId190" Type="http://schemas.openxmlformats.org/officeDocument/2006/relationships/image" Target="../media/image568.svg"/><Relationship Id="rId204" Type="http://schemas.openxmlformats.org/officeDocument/2006/relationships/image" Target="../media/image582.svg"/><Relationship Id="rId225" Type="http://schemas.openxmlformats.org/officeDocument/2006/relationships/image" Target="../media/image295.png"/><Relationship Id="rId246" Type="http://schemas.openxmlformats.org/officeDocument/2006/relationships/image" Target="../media/image624.svg"/><Relationship Id="rId267" Type="http://schemas.openxmlformats.org/officeDocument/2006/relationships/image" Target="../media/image316.png"/><Relationship Id="rId288" Type="http://schemas.openxmlformats.org/officeDocument/2006/relationships/image" Target="../media/image666.svg"/><Relationship Id="rId411" Type="http://schemas.openxmlformats.org/officeDocument/2006/relationships/image" Target="../media/image388.png"/><Relationship Id="rId106" Type="http://schemas.openxmlformats.org/officeDocument/2006/relationships/image" Target="../media/image484.svg"/><Relationship Id="rId127" Type="http://schemas.openxmlformats.org/officeDocument/2006/relationships/image" Target="../media/image246.png"/><Relationship Id="rId313" Type="http://schemas.openxmlformats.org/officeDocument/2006/relationships/image" Target="../media/image339.png"/><Relationship Id="rId10" Type="http://schemas.openxmlformats.org/officeDocument/2006/relationships/image" Target="../media/image390.svg"/><Relationship Id="rId31" Type="http://schemas.openxmlformats.org/officeDocument/2006/relationships/image" Target="../media/image71.png"/><Relationship Id="rId52" Type="http://schemas.openxmlformats.org/officeDocument/2006/relationships/image" Target="../media/image430.svg"/><Relationship Id="rId73" Type="http://schemas.openxmlformats.org/officeDocument/2006/relationships/image" Target="../media/image219.png"/><Relationship Id="rId94" Type="http://schemas.openxmlformats.org/officeDocument/2006/relationships/image" Target="../media/image472.svg"/><Relationship Id="rId148" Type="http://schemas.openxmlformats.org/officeDocument/2006/relationships/image" Target="../media/image526.svg"/><Relationship Id="rId169" Type="http://schemas.openxmlformats.org/officeDocument/2006/relationships/image" Target="../media/image267.png"/><Relationship Id="rId334" Type="http://schemas.openxmlformats.org/officeDocument/2006/relationships/image" Target="../media/image712.svg"/><Relationship Id="rId355" Type="http://schemas.openxmlformats.org/officeDocument/2006/relationships/image" Target="../media/image360.png"/><Relationship Id="rId376" Type="http://schemas.openxmlformats.org/officeDocument/2006/relationships/image" Target="../media/image754.svg"/><Relationship Id="rId397" Type="http://schemas.openxmlformats.org/officeDocument/2006/relationships/image" Target="../media/image381.png"/><Relationship Id="rId4" Type="http://schemas.openxmlformats.org/officeDocument/2006/relationships/image" Target="../media/image384.svg"/><Relationship Id="rId180" Type="http://schemas.openxmlformats.org/officeDocument/2006/relationships/image" Target="../media/image558.svg"/><Relationship Id="rId215" Type="http://schemas.openxmlformats.org/officeDocument/2006/relationships/image" Target="../media/image290.png"/><Relationship Id="rId236" Type="http://schemas.openxmlformats.org/officeDocument/2006/relationships/image" Target="../media/image614.svg"/><Relationship Id="rId257" Type="http://schemas.openxmlformats.org/officeDocument/2006/relationships/image" Target="../media/image311.png"/><Relationship Id="rId278" Type="http://schemas.openxmlformats.org/officeDocument/2006/relationships/image" Target="../media/image656.svg"/><Relationship Id="rId401" Type="http://schemas.openxmlformats.org/officeDocument/2006/relationships/image" Target="../media/image383.png"/><Relationship Id="rId303" Type="http://schemas.openxmlformats.org/officeDocument/2006/relationships/image" Target="../media/image334.png"/><Relationship Id="rId42" Type="http://schemas.openxmlformats.org/officeDocument/2006/relationships/image" Target="../media/image420.svg"/><Relationship Id="rId84" Type="http://schemas.openxmlformats.org/officeDocument/2006/relationships/image" Target="../media/image462.svg"/><Relationship Id="rId138" Type="http://schemas.openxmlformats.org/officeDocument/2006/relationships/image" Target="../media/image516.svg"/><Relationship Id="rId345" Type="http://schemas.openxmlformats.org/officeDocument/2006/relationships/image" Target="../media/image355.png"/><Relationship Id="rId387" Type="http://schemas.openxmlformats.org/officeDocument/2006/relationships/image" Target="../media/image376.png"/><Relationship Id="rId191" Type="http://schemas.openxmlformats.org/officeDocument/2006/relationships/image" Target="../media/image278.png"/><Relationship Id="rId205" Type="http://schemas.openxmlformats.org/officeDocument/2006/relationships/image" Target="../media/image285.png"/><Relationship Id="rId247" Type="http://schemas.openxmlformats.org/officeDocument/2006/relationships/image" Target="../media/image306.png"/><Relationship Id="rId412" Type="http://schemas.openxmlformats.org/officeDocument/2006/relationships/image" Target="../media/image790.svg"/><Relationship Id="rId107" Type="http://schemas.openxmlformats.org/officeDocument/2006/relationships/image" Target="../media/image236.png"/><Relationship Id="rId289" Type="http://schemas.openxmlformats.org/officeDocument/2006/relationships/image" Target="../media/image327.png"/><Relationship Id="rId11" Type="http://schemas.openxmlformats.org/officeDocument/2006/relationships/image" Target="../media/image189.png"/><Relationship Id="rId53" Type="http://schemas.openxmlformats.org/officeDocument/2006/relationships/image" Target="../media/image209.png"/><Relationship Id="rId149" Type="http://schemas.openxmlformats.org/officeDocument/2006/relationships/image" Target="../media/image257.png"/><Relationship Id="rId314" Type="http://schemas.openxmlformats.org/officeDocument/2006/relationships/image" Target="../media/image692.svg"/><Relationship Id="rId356" Type="http://schemas.openxmlformats.org/officeDocument/2006/relationships/image" Target="../media/image734.svg"/><Relationship Id="rId398" Type="http://schemas.openxmlformats.org/officeDocument/2006/relationships/image" Target="../media/image776.svg"/><Relationship Id="rId95" Type="http://schemas.openxmlformats.org/officeDocument/2006/relationships/image" Target="../media/image230.png"/><Relationship Id="rId160" Type="http://schemas.openxmlformats.org/officeDocument/2006/relationships/image" Target="../media/image538.svg"/><Relationship Id="rId216" Type="http://schemas.openxmlformats.org/officeDocument/2006/relationships/image" Target="../media/image594.svg"/><Relationship Id="rId258" Type="http://schemas.openxmlformats.org/officeDocument/2006/relationships/image" Target="../media/image636.svg"/><Relationship Id="rId22" Type="http://schemas.openxmlformats.org/officeDocument/2006/relationships/image" Target="../media/image402.svg"/><Relationship Id="rId64" Type="http://schemas.openxmlformats.org/officeDocument/2006/relationships/image" Target="../media/image442.svg"/><Relationship Id="rId118" Type="http://schemas.openxmlformats.org/officeDocument/2006/relationships/image" Target="../media/image496.svg"/><Relationship Id="rId325" Type="http://schemas.openxmlformats.org/officeDocument/2006/relationships/image" Target="../media/image345.png"/><Relationship Id="rId367" Type="http://schemas.openxmlformats.org/officeDocument/2006/relationships/image" Target="../media/image366.png"/><Relationship Id="rId171" Type="http://schemas.openxmlformats.org/officeDocument/2006/relationships/image" Target="../media/image268.png"/><Relationship Id="rId227" Type="http://schemas.openxmlformats.org/officeDocument/2006/relationships/image" Target="../media/image296.png"/><Relationship Id="rId269" Type="http://schemas.openxmlformats.org/officeDocument/2006/relationships/image" Target="../media/image317.png"/><Relationship Id="rId33" Type="http://schemas.openxmlformats.org/officeDocument/2006/relationships/image" Target="../media/image199.png"/><Relationship Id="rId129" Type="http://schemas.openxmlformats.org/officeDocument/2006/relationships/image" Target="../media/image247.png"/><Relationship Id="rId280" Type="http://schemas.openxmlformats.org/officeDocument/2006/relationships/image" Target="../media/image658.svg"/><Relationship Id="rId336" Type="http://schemas.openxmlformats.org/officeDocument/2006/relationships/image" Target="../media/image714.svg"/><Relationship Id="rId75" Type="http://schemas.openxmlformats.org/officeDocument/2006/relationships/image" Target="../media/image220.png"/><Relationship Id="rId140" Type="http://schemas.openxmlformats.org/officeDocument/2006/relationships/image" Target="../media/image518.svg"/><Relationship Id="rId182" Type="http://schemas.openxmlformats.org/officeDocument/2006/relationships/image" Target="../media/image560.svg"/><Relationship Id="rId378" Type="http://schemas.openxmlformats.org/officeDocument/2006/relationships/image" Target="../media/image756.svg"/><Relationship Id="rId403" Type="http://schemas.openxmlformats.org/officeDocument/2006/relationships/image" Target="../media/image384.png"/><Relationship Id="rId6" Type="http://schemas.openxmlformats.org/officeDocument/2006/relationships/image" Target="../media/image386.svg"/><Relationship Id="rId238" Type="http://schemas.openxmlformats.org/officeDocument/2006/relationships/image" Target="../media/image616.svg"/><Relationship Id="rId291" Type="http://schemas.openxmlformats.org/officeDocument/2006/relationships/image" Target="../media/image328.png"/><Relationship Id="rId305" Type="http://schemas.openxmlformats.org/officeDocument/2006/relationships/image" Target="../media/image335.png"/><Relationship Id="rId347" Type="http://schemas.openxmlformats.org/officeDocument/2006/relationships/image" Target="../media/image356.png"/><Relationship Id="rId44" Type="http://schemas.openxmlformats.org/officeDocument/2006/relationships/image" Target="../media/image422.svg"/><Relationship Id="rId86" Type="http://schemas.openxmlformats.org/officeDocument/2006/relationships/image" Target="../media/image464.svg"/><Relationship Id="rId151" Type="http://schemas.openxmlformats.org/officeDocument/2006/relationships/image" Target="../media/image258.png"/><Relationship Id="rId389" Type="http://schemas.openxmlformats.org/officeDocument/2006/relationships/image" Target="../media/image377.png"/><Relationship Id="rId193" Type="http://schemas.openxmlformats.org/officeDocument/2006/relationships/image" Target="../media/image279.png"/><Relationship Id="rId207" Type="http://schemas.openxmlformats.org/officeDocument/2006/relationships/image" Target="../media/image286.png"/><Relationship Id="rId249" Type="http://schemas.openxmlformats.org/officeDocument/2006/relationships/image" Target="../media/image307.png"/><Relationship Id="rId414" Type="http://schemas.openxmlformats.org/officeDocument/2006/relationships/image" Target="../media/image792.svg"/><Relationship Id="rId13" Type="http://schemas.openxmlformats.org/officeDocument/2006/relationships/image" Target="../media/image190.png"/><Relationship Id="rId109" Type="http://schemas.openxmlformats.org/officeDocument/2006/relationships/image" Target="../media/image237.png"/><Relationship Id="rId260" Type="http://schemas.openxmlformats.org/officeDocument/2006/relationships/image" Target="../media/image638.svg"/><Relationship Id="rId316" Type="http://schemas.openxmlformats.org/officeDocument/2006/relationships/image" Target="../media/image694.svg"/><Relationship Id="rId55" Type="http://schemas.openxmlformats.org/officeDocument/2006/relationships/image" Target="../media/image210.png"/><Relationship Id="rId97" Type="http://schemas.openxmlformats.org/officeDocument/2006/relationships/image" Target="../media/image231.png"/><Relationship Id="rId120" Type="http://schemas.openxmlformats.org/officeDocument/2006/relationships/image" Target="../media/image498.svg"/><Relationship Id="rId358" Type="http://schemas.openxmlformats.org/officeDocument/2006/relationships/image" Target="../media/image736.svg"/><Relationship Id="rId162" Type="http://schemas.openxmlformats.org/officeDocument/2006/relationships/image" Target="../media/image540.svg"/><Relationship Id="rId218" Type="http://schemas.openxmlformats.org/officeDocument/2006/relationships/image" Target="../media/image596.svg"/><Relationship Id="rId271" Type="http://schemas.openxmlformats.org/officeDocument/2006/relationships/image" Target="../media/image318.png"/><Relationship Id="rId24" Type="http://schemas.openxmlformats.org/officeDocument/2006/relationships/image" Target="../media/image404.svg"/><Relationship Id="rId66" Type="http://schemas.openxmlformats.org/officeDocument/2006/relationships/image" Target="../media/image444.svg"/><Relationship Id="rId131" Type="http://schemas.openxmlformats.org/officeDocument/2006/relationships/image" Target="../media/image248.png"/><Relationship Id="rId327" Type="http://schemas.openxmlformats.org/officeDocument/2006/relationships/image" Target="../media/image346.png"/><Relationship Id="rId369" Type="http://schemas.openxmlformats.org/officeDocument/2006/relationships/image" Target="../media/image367.png"/><Relationship Id="rId173" Type="http://schemas.openxmlformats.org/officeDocument/2006/relationships/image" Target="../media/image269.png"/><Relationship Id="rId229" Type="http://schemas.openxmlformats.org/officeDocument/2006/relationships/image" Target="../media/image297.png"/><Relationship Id="rId380" Type="http://schemas.openxmlformats.org/officeDocument/2006/relationships/image" Target="../media/image758.svg"/><Relationship Id="rId240" Type="http://schemas.openxmlformats.org/officeDocument/2006/relationships/image" Target="../media/image618.svg"/><Relationship Id="rId35" Type="http://schemas.openxmlformats.org/officeDocument/2006/relationships/image" Target="../media/image200.png"/><Relationship Id="rId77" Type="http://schemas.openxmlformats.org/officeDocument/2006/relationships/image" Target="../media/image221.png"/><Relationship Id="rId100" Type="http://schemas.openxmlformats.org/officeDocument/2006/relationships/image" Target="../media/image478.svg"/><Relationship Id="rId282" Type="http://schemas.openxmlformats.org/officeDocument/2006/relationships/image" Target="../media/image660.svg"/><Relationship Id="rId338" Type="http://schemas.openxmlformats.org/officeDocument/2006/relationships/image" Target="../media/image716.svg"/><Relationship Id="rId8" Type="http://schemas.openxmlformats.org/officeDocument/2006/relationships/image" Target="../media/image388.svg"/><Relationship Id="rId142" Type="http://schemas.openxmlformats.org/officeDocument/2006/relationships/image" Target="../media/image520.svg"/><Relationship Id="rId184" Type="http://schemas.openxmlformats.org/officeDocument/2006/relationships/image" Target="../media/image562.svg"/><Relationship Id="rId391" Type="http://schemas.openxmlformats.org/officeDocument/2006/relationships/image" Target="../media/image378.png"/><Relationship Id="rId405" Type="http://schemas.openxmlformats.org/officeDocument/2006/relationships/image" Target="../media/image385.png"/><Relationship Id="rId251" Type="http://schemas.openxmlformats.org/officeDocument/2006/relationships/image" Target="../media/image308.png"/><Relationship Id="rId46" Type="http://schemas.openxmlformats.org/officeDocument/2006/relationships/image" Target="../media/image424.svg"/><Relationship Id="rId293" Type="http://schemas.openxmlformats.org/officeDocument/2006/relationships/image" Target="../media/image329.png"/><Relationship Id="rId307" Type="http://schemas.openxmlformats.org/officeDocument/2006/relationships/image" Target="../media/image336.png"/><Relationship Id="rId349" Type="http://schemas.openxmlformats.org/officeDocument/2006/relationships/image" Target="../media/image357.png"/><Relationship Id="rId88" Type="http://schemas.openxmlformats.org/officeDocument/2006/relationships/image" Target="../media/image466.svg"/><Relationship Id="rId111" Type="http://schemas.openxmlformats.org/officeDocument/2006/relationships/image" Target="../media/image238.png"/><Relationship Id="rId153" Type="http://schemas.openxmlformats.org/officeDocument/2006/relationships/image" Target="../media/image259.png"/><Relationship Id="rId195" Type="http://schemas.openxmlformats.org/officeDocument/2006/relationships/image" Target="../media/image280.png"/><Relationship Id="rId209" Type="http://schemas.openxmlformats.org/officeDocument/2006/relationships/image" Target="../media/image287.png"/><Relationship Id="rId360" Type="http://schemas.openxmlformats.org/officeDocument/2006/relationships/image" Target="../media/image738.svg"/><Relationship Id="rId416" Type="http://schemas.openxmlformats.org/officeDocument/2006/relationships/image" Target="../media/image794.svg"/><Relationship Id="rId220" Type="http://schemas.openxmlformats.org/officeDocument/2006/relationships/image" Target="../media/image598.svg"/><Relationship Id="rId15" Type="http://schemas.openxmlformats.org/officeDocument/2006/relationships/image" Target="../media/image191.png"/><Relationship Id="rId57" Type="http://schemas.openxmlformats.org/officeDocument/2006/relationships/image" Target="../media/image211.png"/><Relationship Id="rId262" Type="http://schemas.openxmlformats.org/officeDocument/2006/relationships/image" Target="../media/image640.svg"/><Relationship Id="rId318" Type="http://schemas.openxmlformats.org/officeDocument/2006/relationships/image" Target="../media/image696.svg"/><Relationship Id="rId99" Type="http://schemas.openxmlformats.org/officeDocument/2006/relationships/image" Target="../media/image232.png"/><Relationship Id="rId122" Type="http://schemas.openxmlformats.org/officeDocument/2006/relationships/image" Target="../media/image500.svg"/><Relationship Id="rId164" Type="http://schemas.openxmlformats.org/officeDocument/2006/relationships/image" Target="../media/image542.svg"/><Relationship Id="rId371" Type="http://schemas.openxmlformats.org/officeDocument/2006/relationships/image" Target="../media/image368.png"/><Relationship Id="rId26" Type="http://schemas.openxmlformats.org/officeDocument/2006/relationships/image" Target="../media/image406.svg"/><Relationship Id="rId231" Type="http://schemas.openxmlformats.org/officeDocument/2006/relationships/image" Target="../media/image298.png"/><Relationship Id="rId273" Type="http://schemas.openxmlformats.org/officeDocument/2006/relationships/image" Target="../media/image319.png"/><Relationship Id="rId329" Type="http://schemas.openxmlformats.org/officeDocument/2006/relationships/image" Target="../media/image347.png"/><Relationship Id="rId68" Type="http://schemas.openxmlformats.org/officeDocument/2006/relationships/image" Target="../media/image446.svg"/><Relationship Id="rId133" Type="http://schemas.openxmlformats.org/officeDocument/2006/relationships/image" Target="../media/image249.png"/><Relationship Id="rId175" Type="http://schemas.openxmlformats.org/officeDocument/2006/relationships/image" Target="../media/image270.png"/><Relationship Id="rId340" Type="http://schemas.openxmlformats.org/officeDocument/2006/relationships/image" Target="../media/image718.svg"/><Relationship Id="rId200" Type="http://schemas.openxmlformats.org/officeDocument/2006/relationships/image" Target="../media/image578.svg"/><Relationship Id="rId382" Type="http://schemas.openxmlformats.org/officeDocument/2006/relationships/image" Target="../media/image760.svg"/><Relationship Id="rId242" Type="http://schemas.openxmlformats.org/officeDocument/2006/relationships/image" Target="../media/image620.svg"/><Relationship Id="rId284" Type="http://schemas.openxmlformats.org/officeDocument/2006/relationships/image" Target="../media/image662.svg"/><Relationship Id="rId37" Type="http://schemas.openxmlformats.org/officeDocument/2006/relationships/image" Target="../media/image201.png"/><Relationship Id="rId79" Type="http://schemas.openxmlformats.org/officeDocument/2006/relationships/image" Target="../media/image222.png"/><Relationship Id="rId102" Type="http://schemas.openxmlformats.org/officeDocument/2006/relationships/image" Target="../media/image480.svg"/><Relationship Id="rId144" Type="http://schemas.openxmlformats.org/officeDocument/2006/relationships/image" Target="../media/image522.svg"/><Relationship Id="rId90" Type="http://schemas.openxmlformats.org/officeDocument/2006/relationships/image" Target="../media/image468.svg"/><Relationship Id="rId186" Type="http://schemas.openxmlformats.org/officeDocument/2006/relationships/image" Target="../media/image564.svg"/><Relationship Id="rId351" Type="http://schemas.openxmlformats.org/officeDocument/2006/relationships/image" Target="../media/image358.png"/><Relationship Id="rId393" Type="http://schemas.openxmlformats.org/officeDocument/2006/relationships/image" Target="../media/image379.png"/><Relationship Id="rId407" Type="http://schemas.openxmlformats.org/officeDocument/2006/relationships/image" Target="../media/image386.png"/><Relationship Id="rId211" Type="http://schemas.openxmlformats.org/officeDocument/2006/relationships/image" Target="../media/image288.png"/><Relationship Id="rId253" Type="http://schemas.openxmlformats.org/officeDocument/2006/relationships/image" Target="../media/image309.png"/><Relationship Id="rId295" Type="http://schemas.openxmlformats.org/officeDocument/2006/relationships/image" Target="../media/image330.png"/><Relationship Id="rId309" Type="http://schemas.openxmlformats.org/officeDocument/2006/relationships/image" Target="../media/image337.png"/><Relationship Id="rId48" Type="http://schemas.openxmlformats.org/officeDocument/2006/relationships/image" Target="../media/image426.svg"/><Relationship Id="rId113" Type="http://schemas.openxmlformats.org/officeDocument/2006/relationships/image" Target="../media/image239.png"/><Relationship Id="rId320" Type="http://schemas.openxmlformats.org/officeDocument/2006/relationships/image" Target="../media/image698.svg"/><Relationship Id="rId155" Type="http://schemas.openxmlformats.org/officeDocument/2006/relationships/image" Target="../media/image260.png"/><Relationship Id="rId197" Type="http://schemas.openxmlformats.org/officeDocument/2006/relationships/image" Target="../media/image281.png"/><Relationship Id="rId362" Type="http://schemas.openxmlformats.org/officeDocument/2006/relationships/image" Target="../media/image740.svg"/><Relationship Id="rId418" Type="http://schemas.openxmlformats.org/officeDocument/2006/relationships/image" Target="../media/image796.svg"/></Relationships>
</file>

<file path=ppt/slides/_rels/slide45.xml.rels><?xml version="1.0" encoding="UTF-8" standalone="yes"?>
<Relationships xmlns="http://schemas.openxmlformats.org/package/2006/relationships"><Relationship Id="rId117" Type="http://schemas.openxmlformats.org/officeDocument/2006/relationships/image" Target="../media/image450.png"/><Relationship Id="rId21" Type="http://schemas.openxmlformats.org/officeDocument/2006/relationships/image" Target="../media/image402.png"/><Relationship Id="rId324" Type="http://schemas.openxmlformats.org/officeDocument/2006/relationships/image" Target="../media/image1107.svg"/><Relationship Id="rId170" Type="http://schemas.openxmlformats.org/officeDocument/2006/relationships/image" Target="../media/image966.svg"/><Relationship Id="rId226" Type="http://schemas.openxmlformats.org/officeDocument/2006/relationships/image" Target="../media/image1013.svg"/><Relationship Id="rId433" Type="http://schemas.openxmlformats.org/officeDocument/2006/relationships/image" Target="../media/image1212.svg"/><Relationship Id="rId268" Type="http://schemas.openxmlformats.org/officeDocument/2006/relationships/image" Target="../media/image1053.svg"/><Relationship Id="rId475" Type="http://schemas.openxmlformats.org/officeDocument/2006/relationships/image" Target="../media/image1254.svg"/><Relationship Id="rId32" Type="http://schemas.openxmlformats.org/officeDocument/2006/relationships/image" Target="../media/image828.svg"/><Relationship Id="rId74" Type="http://schemas.openxmlformats.org/officeDocument/2006/relationships/image" Target="../media/image870.svg"/><Relationship Id="rId128" Type="http://schemas.openxmlformats.org/officeDocument/2006/relationships/image" Target="../media/image924.svg"/><Relationship Id="rId335" Type="http://schemas.openxmlformats.org/officeDocument/2006/relationships/image" Target="../media/image552.png"/><Relationship Id="rId377" Type="http://schemas.openxmlformats.org/officeDocument/2006/relationships/image" Target="../media/image1156.svg"/><Relationship Id="rId500" Type="http://schemas.openxmlformats.org/officeDocument/2006/relationships/image" Target="../media/image632.png"/><Relationship Id="rId5" Type="http://schemas.openxmlformats.org/officeDocument/2006/relationships/image" Target="../media/image394.png"/><Relationship Id="rId181" Type="http://schemas.openxmlformats.org/officeDocument/2006/relationships/image" Target="../media/image50.png"/><Relationship Id="rId237" Type="http://schemas.openxmlformats.org/officeDocument/2006/relationships/image" Target="../media/image505.png"/><Relationship Id="rId402" Type="http://schemas.openxmlformats.org/officeDocument/2006/relationships/image" Target="../media/image583.png"/><Relationship Id="rId279" Type="http://schemas.openxmlformats.org/officeDocument/2006/relationships/image" Target="../media/image525.png"/><Relationship Id="rId444" Type="http://schemas.openxmlformats.org/officeDocument/2006/relationships/image" Target="../media/image604.png"/><Relationship Id="rId486" Type="http://schemas.openxmlformats.org/officeDocument/2006/relationships/image" Target="../media/image625.png"/><Relationship Id="rId43" Type="http://schemas.openxmlformats.org/officeDocument/2006/relationships/image" Target="../media/image413.png"/><Relationship Id="rId139" Type="http://schemas.openxmlformats.org/officeDocument/2006/relationships/image" Target="../media/image461.png"/><Relationship Id="rId290" Type="http://schemas.openxmlformats.org/officeDocument/2006/relationships/image" Target="../media/image1075.svg"/><Relationship Id="rId304" Type="http://schemas.openxmlformats.org/officeDocument/2006/relationships/image" Target="../media/image1089.svg"/><Relationship Id="rId346" Type="http://schemas.openxmlformats.org/officeDocument/2006/relationships/image" Target="../media/image1125.svg"/><Relationship Id="rId388" Type="http://schemas.openxmlformats.org/officeDocument/2006/relationships/image" Target="../media/image576.png"/><Relationship Id="rId511" Type="http://schemas.openxmlformats.org/officeDocument/2006/relationships/image" Target="../media/image638.png"/><Relationship Id="rId85" Type="http://schemas.openxmlformats.org/officeDocument/2006/relationships/image" Target="../media/image434.png"/><Relationship Id="rId150" Type="http://schemas.openxmlformats.org/officeDocument/2006/relationships/image" Target="../media/image946.svg"/><Relationship Id="rId192" Type="http://schemas.openxmlformats.org/officeDocument/2006/relationships/image" Target="../media/image986.svg"/><Relationship Id="rId206" Type="http://schemas.openxmlformats.org/officeDocument/2006/relationships/image" Target="../media/image998.svg"/><Relationship Id="rId413" Type="http://schemas.openxmlformats.org/officeDocument/2006/relationships/image" Target="../media/image1192.svg"/><Relationship Id="rId248" Type="http://schemas.openxmlformats.org/officeDocument/2006/relationships/image" Target="../media/image1035.svg"/><Relationship Id="rId455" Type="http://schemas.openxmlformats.org/officeDocument/2006/relationships/image" Target="../media/image1234.svg"/><Relationship Id="rId497" Type="http://schemas.openxmlformats.org/officeDocument/2006/relationships/image" Target="../media/image1276.svg"/><Relationship Id="rId12" Type="http://schemas.openxmlformats.org/officeDocument/2006/relationships/image" Target="../media/image808.svg"/><Relationship Id="rId108" Type="http://schemas.openxmlformats.org/officeDocument/2006/relationships/image" Target="../media/image904.svg"/><Relationship Id="rId315" Type="http://schemas.openxmlformats.org/officeDocument/2006/relationships/image" Target="../media/image59.png"/><Relationship Id="rId357" Type="http://schemas.openxmlformats.org/officeDocument/2006/relationships/image" Target="../media/image561.png"/><Relationship Id="rId54" Type="http://schemas.openxmlformats.org/officeDocument/2006/relationships/image" Target="../media/image850.svg"/><Relationship Id="rId96" Type="http://schemas.openxmlformats.org/officeDocument/2006/relationships/image" Target="../media/image892.svg"/><Relationship Id="rId161" Type="http://schemas.openxmlformats.org/officeDocument/2006/relationships/image" Target="../media/image472.png"/><Relationship Id="rId217" Type="http://schemas.openxmlformats.org/officeDocument/2006/relationships/image" Target="../media/image496.png"/><Relationship Id="rId399" Type="http://schemas.openxmlformats.org/officeDocument/2006/relationships/image" Target="../media/image1178.svg"/><Relationship Id="rId259" Type="http://schemas.openxmlformats.org/officeDocument/2006/relationships/image" Target="../media/image515.png"/><Relationship Id="rId424" Type="http://schemas.openxmlformats.org/officeDocument/2006/relationships/image" Target="../media/image594.png"/><Relationship Id="rId466" Type="http://schemas.openxmlformats.org/officeDocument/2006/relationships/image" Target="../media/image615.png"/><Relationship Id="rId23" Type="http://schemas.openxmlformats.org/officeDocument/2006/relationships/image" Target="../media/image403.png"/><Relationship Id="rId119" Type="http://schemas.openxmlformats.org/officeDocument/2006/relationships/image" Target="../media/image451.png"/><Relationship Id="rId270" Type="http://schemas.openxmlformats.org/officeDocument/2006/relationships/image" Target="../media/image1055.svg"/><Relationship Id="rId326" Type="http://schemas.openxmlformats.org/officeDocument/2006/relationships/image" Target="../media/image1109.svg"/><Relationship Id="rId65" Type="http://schemas.openxmlformats.org/officeDocument/2006/relationships/image" Target="../media/image424.png"/><Relationship Id="rId130" Type="http://schemas.openxmlformats.org/officeDocument/2006/relationships/image" Target="../media/image926.svg"/><Relationship Id="rId368" Type="http://schemas.openxmlformats.org/officeDocument/2006/relationships/image" Target="../media/image1147.svg"/><Relationship Id="rId172" Type="http://schemas.openxmlformats.org/officeDocument/2006/relationships/image" Target="../media/image968.svg"/><Relationship Id="rId228" Type="http://schemas.openxmlformats.org/officeDocument/2006/relationships/image" Target="../media/image1015.svg"/><Relationship Id="rId435" Type="http://schemas.openxmlformats.org/officeDocument/2006/relationships/image" Target="../media/image1214.svg"/><Relationship Id="rId477" Type="http://schemas.openxmlformats.org/officeDocument/2006/relationships/image" Target="../media/image1256.svg"/><Relationship Id="rId281" Type="http://schemas.openxmlformats.org/officeDocument/2006/relationships/image" Target="../media/image526.png"/><Relationship Id="rId337" Type="http://schemas.openxmlformats.org/officeDocument/2006/relationships/image" Target="../media/image553.png"/><Relationship Id="rId502" Type="http://schemas.openxmlformats.org/officeDocument/2006/relationships/image" Target="../media/image633.png"/><Relationship Id="rId34" Type="http://schemas.openxmlformats.org/officeDocument/2006/relationships/image" Target="../media/image830.svg"/><Relationship Id="rId76" Type="http://schemas.openxmlformats.org/officeDocument/2006/relationships/image" Target="../media/image872.svg"/><Relationship Id="rId141" Type="http://schemas.openxmlformats.org/officeDocument/2006/relationships/image" Target="../media/image462.png"/><Relationship Id="rId379" Type="http://schemas.openxmlformats.org/officeDocument/2006/relationships/image" Target="../media/image1158.svg"/><Relationship Id="rId7" Type="http://schemas.openxmlformats.org/officeDocument/2006/relationships/image" Target="../media/image395.png"/><Relationship Id="rId183" Type="http://schemas.openxmlformats.org/officeDocument/2006/relationships/image" Target="../media/image482.png"/><Relationship Id="rId239" Type="http://schemas.openxmlformats.org/officeDocument/2006/relationships/image" Target="../media/image506.png"/><Relationship Id="rId390" Type="http://schemas.openxmlformats.org/officeDocument/2006/relationships/image" Target="../media/image577.png"/><Relationship Id="rId404" Type="http://schemas.openxmlformats.org/officeDocument/2006/relationships/image" Target="../media/image584.png"/><Relationship Id="rId446" Type="http://schemas.openxmlformats.org/officeDocument/2006/relationships/image" Target="../media/image605.png"/><Relationship Id="rId250" Type="http://schemas.openxmlformats.org/officeDocument/2006/relationships/image" Target="../media/image1037.svg"/><Relationship Id="rId292" Type="http://schemas.openxmlformats.org/officeDocument/2006/relationships/image" Target="../media/image1077.svg"/><Relationship Id="rId306" Type="http://schemas.openxmlformats.org/officeDocument/2006/relationships/image" Target="../media/image1091.svg"/><Relationship Id="rId488" Type="http://schemas.openxmlformats.org/officeDocument/2006/relationships/image" Target="../media/image626.png"/><Relationship Id="rId45" Type="http://schemas.openxmlformats.org/officeDocument/2006/relationships/image" Target="../media/image414.png"/><Relationship Id="rId87" Type="http://schemas.openxmlformats.org/officeDocument/2006/relationships/image" Target="../media/image435.png"/><Relationship Id="rId110" Type="http://schemas.openxmlformats.org/officeDocument/2006/relationships/image" Target="../media/image906.svg"/><Relationship Id="rId348" Type="http://schemas.openxmlformats.org/officeDocument/2006/relationships/image" Target="../media/image1127.svg"/><Relationship Id="rId513" Type="http://schemas.openxmlformats.org/officeDocument/2006/relationships/image" Target="../media/image639.png"/><Relationship Id="rId152" Type="http://schemas.openxmlformats.org/officeDocument/2006/relationships/image" Target="../media/image948.svg"/><Relationship Id="rId194" Type="http://schemas.openxmlformats.org/officeDocument/2006/relationships/image" Target="../media/image988.svg"/><Relationship Id="rId208" Type="http://schemas.openxmlformats.org/officeDocument/2006/relationships/image" Target="../media/image1000.svg"/><Relationship Id="rId415" Type="http://schemas.openxmlformats.org/officeDocument/2006/relationships/image" Target="../media/image1194.svg"/><Relationship Id="rId457" Type="http://schemas.openxmlformats.org/officeDocument/2006/relationships/image" Target="../media/image1236.svg"/><Relationship Id="rId261" Type="http://schemas.openxmlformats.org/officeDocument/2006/relationships/image" Target="../media/image516.png"/><Relationship Id="rId499" Type="http://schemas.openxmlformats.org/officeDocument/2006/relationships/image" Target="../media/image1278.svg"/><Relationship Id="rId14" Type="http://schemas.openxmlformats.org/officeDocument/2006/relationships/image" Target="../media/image810.svg"/><Relationship Id="rId56" Type="http://schemas.openxmlformats.org/officeDocument/2006/relationships/image" Target="../media/image852.svg"/><Relationship Id="rId317" Type="http://schemas.openxmlformats.org/officeDocument/2006/relationships/image" Target="../media/image543.png"/><Relationship Id="rId359" Type="http://schemas.openxmlformats.org/officeDocument/2006/relationships/image" Target="../media/image562.png"/><Relationship Id="rId98" Type="http://schemas.openxmlformats.org/officeDocument/2006/relationships/image" Target="../media/image894.svg"/><Relationship Id="rId121" Type="http://schemas.openxmlformats.org/officeDocument/2006/relationships/image" Target="../media/image452.png"/><Relationship Id="rId163" Type="http://schemas.openxmlformats.org/officeDocument/2006/relationships/image" Target="../media/image473.png"/><Relationship Id="rId219" Type="http://schemas.openxmlformats.org/officeDocument/2006/relationships/image" Target="../media/image497.png"/><Relationship Id="rId370" Type="http://schemas.openxmlformats.org/officeDocument/2006/relationships/image" Target="../media/image1149.svg"/><Relationship Id="rId426" Type="http://schemas.openxmlformats.org/officeDocument/2006/relationships/image" Target="../media/image595.png"/><Relationship Id="rId230" Type="http://schemas.openxmlformats.org/officeDocument/2006/relationships/image" Target="../media/image1017.svg"/><Relationship Id="rId468" Type="http://schemas.openxmlformats.org/officeDocument/2006/relationships/image" Target="../media/image616.png"/><Relationship Id="rId25" Type="http://schemas.openxmlformats.org/officeDocument/2006/relationships/image" Target="../media/image404.png"/><Relationship Id="rId67" Type="http://schemas.openxmlformats.org/officeDocument/2006/relationships/image" Target="../media/image425.png"/><Relationship Id="rId272" Type="http://schemas.openxmlformats.org/officeDocument/2006/relationships/image" Target="../media/image1057.svg"/><Relationship Id="rId328" Type="http://schemas.openxmlformats.org/officeDocument/2006/relationships/image" Target="../media/image1111.svg"/><Relationship Id="rId132" Type="http://schemas.openxmlformats.org/officeDocument/2006/relationships/image" Target="../media/image928.svg"/><Relationship Id="rId174" Type="http://schemas.openxmlformats.org/officeDocument/2006/relationships/image" Target="../media/image970.svg"/><Relationship Id="rId381" Type="http://schemas.openxmlformats.org/officeDocument/2006/relationships/image" Target="../media/image1160.svg"/><Relationship Id="rId241" Type="http://schemas.openxmlformats.org/officeDocument/2006/relationships/image" Target="../media/image507.png"/><Relationship Id="rId437" Type="http://schemas.openxmlformats.org/officeDocument/2006/relationships/image" Target="../media/image1216.svg"/><Relationship Id="rId479" Type="http://schemas.openxmlformats.org/officeDocument/2006/relationships/image" Target="../media/image1258.svg"/><Relationship Id="rId36" Type="http://schemas.openxmlformats.org/officeDocument/2006/relationships/image" Target="../media/image832.svg"/><Relationship Id="rId283" Type="http://schemas.openxmlformats.org/officeDocument/2006/relationships/image" Target="../media/image527.png"/><Relationship Id="rId339" Type="http://schemas.openxmlformats.org/officeDocument/2006/relationships/image" Target="../media/image35.png"/><Relationship Id="rId490" Type="http://schemas.openxmlformats.org/officeDocument/2006/relationships/image" Target="../media/image627.png"/><Relationship Id="rId504" Type="http://schemas.openxmlformats.org/officeDocument/2006/relationships/image" Target="../media/image634.png"/><Relationship Id="rId78" Type="http://schemas.openxmlformats.org/officeDocument/2006/relationships/image" Target="../media/image874.svg"/><Relationship Id="rId101" Type="http://schemas.openxmlformats.org/officeDocument/2006/relationships/image" Target="../media/image442.png"/><Relationship Id="rId143" Type="http://schemas.openxmlformats.org/officeDocument/2006/relationships/image" Target="../media/image463.png"/><Relationship Id="rId185" Type="http://schemas.openxmlformats.org/officeDocument/2006/relationships/image" Target="../media/image483.png"/><Relationship Id="rId350" Type="http://schemas.openxmlformats.org/officeDocument/2006/relationships/image" Target="../media/image1129.svg"/><Relationship Id="rId406" Type="http://schemas.openxmlformats.org/officeDocument/2006/relationships/image" Target="../media/image585.png"/><Relationship Id="rId9" Type="http://schemas.openxmlformats.org/officeDocument/2006/relationships/image" Target="../media/image396.png"/><Relationship Id="rId210" Type="http://schemas.openxmlformats.org/officeDocument/2006/relationships/image" Target="../media/image1002.svg"/><Relationship Id="rId392" Type="http://schemas.openxmlformats.org/officeDocument/2006/relationships/image" Target="../media/image578.png"/><Relationship Id="rId448" Type="http://schemas.openxmlformats.org/officeDocument/2006/relationships/image" Target="../media/image606.png"/><Relationship Id="rId252" Type="http://schemas.openxmlformats.org/officeDocument/2006/relationships/image" Target="../media/image116.svg"/><Relationship Id="rId294" Type="http://schemas.openxmlformats.org/officeDocument/2006/relationships/image" Target="../media/image1079.svg"/><Relationship Id="rId308" Type="http://schemas.openxmlformats.org/officeDocument/2006/relationships/image" Target="../media/image1093.svg"/><Relationship Id="rId515" Type="http://schemas.openxmlformats.org/officeDocument/2006/relationships/image" Target="../media/image640.png"/><Relationship Id="rId47" Type="http://schemas.openxmlformats.org/officeDocument/2006/relationships/image" Target="../media/image415.png"/><Relationship Id="rId89" Type="http://schemas.openxmlformats.org/officeDocument/2006/relationships/image" Target="../media/image436.png"/><Relationship Id="rId112" Type="http://schemas.openxmlformats.org/officeDocument/2006/relationships/image" Target="../media/image908.svg"/><Relationship Id="rId154" Type="http://schemas.openxmlformats.org/officeDocument/2006/relationships/image" Target="../media/image950.svg"/><Relationship Id="rId361" Type="http://schemas.openxmlformats.org/officeDocument/2006/relationships/image" Target="../media/image563.png"/><Relationship Id="rId196" Type="http://schemas.openxmlformats.org/officeDocument/2006/relationships/image" Target="../media/image990.svg"/><Relationship Id="rId417" Type="http://schemas.openxmlformats.org/officeDocument/2006/relationships/image" Target="../media/image1196.svg"/><Relationship Id="rId459" Type="http://schemas.openxmlformats.org/officeDocument/2006/relationships/image" Target="../media/image1238.svg"/><Relationship Id="rId16" Type="http://schemas.openxmlformats.org/officeDocument/2006/relationships/image" Target="../media/image812.svg"/><Relationship Id="rId221" Type="http://schemas.openxmlformats.org/officeDocument/2006/relationships/image" Target="../media/image37.png"/><Relationship Id="rId263" Type="http://schemas.openxmlformats.org/officeDocument/2006/relationships/image" Target="../media/image517.png"/><Relationship Id="rId319" Type="http://schemas.openxmlformats.org/officeDocument/2006/relationships/image" Target="../media/image544.png"/><Relationship Id="rId470" Type="http://schemas.openxmlformats.org/officeDocument/2006/relationships/image" Target="../media/image617.png"/><Relationship Id="rId58" Type="http://schemas.openxmlformats.org/officeDocument/2006/relationships/image" Target="../media/image854.svg"/><Relationship Id="rId123" Type="http://schemas.openxmlformats.org/officeDocument/2006/relationships/image" Target="../media/image453.png"/><Relationship Id="rId330" Type="http://schemas.openxmlformats.org/officeDocument/2006/relationships/image" Target="../media/image1113.svg"/><Relationship Id="rId165" Type="http://schemas.openxmlformats.org/officeDocument/2006/relationships/image" Target="../media/image474.png"/><Relationship Id="rId372" Type="http://schemas.openxmlformats.org/officeDocument/2006/relationships/image" Target="../media/image1151.svg"/><Relationship Id="rId428" Type="http://schemas.openxmlformats.org/officeDocument/2006/relationships/image" Target="../media/image596.png"/><Relationship Id="rId232" Type="http://schemas.openxmlformats.org/officeDocument/2006/relationships/image" Target="../media/image1019.svg"/><Relationship Id="rId274" Type="http://schemas.openxmlformats.org/officeDocument/2006/relationships/image" Target="../media/image1059.svg"/><Relationship Id="rId481" Type="http://schemas.openxmlformats.org/officeDocument/2006/relationships/image" Target="../media/image1260.svg"/><Relationship Id="rId27" Type="http://schemas.openxmlformats.org/officeDocument/2006/relationships/image" Target="../media/image405.png"/><Relationship Id="rId69" Type="http://schemas.openxmlformats.org/officeDocument/2006/relationships/image" Target="../media/image426.png"/><Relationship Id="rId134" Type="http://schemas.openxmlformats.org/officeDocument/2006/relationships/image" Target="../media/image930.svg"/><Relationship Id="rId80" Type="http://schemas.openxmlformats.org/officeDocument/2006/relationships/image" Target="../media/image876.svg"/><Relationship Id="rId176" Type="http://schemas.openxmlformats.org/officeDocument/2006/relationships/image" Target="../media/image972.svg"/><Relationship Id="rId341" Type="http://schemas.openxmlformats.org/officeDocument/2006/relationships/image" Target="../media/image36.png"/><Relationship Id="rId383" Type="http://schemas.openxmlformats.org/officeDocument/2006/relationships/image" Target="../media/image1162.svg"/><Relationship Id="rId439" Type="http://schemas.openxmlformats.org/officeDocument/2006/relationships/image" Target="../media/image1218.svg"/><Relationship Id="rId201" Type="http://schemas.openxmlformats.org/officeDocument/2006/relationships/image" Target="../media/image373.png"/><Relationship Id="rId243" Type="http://schemas.openxmlformats.org/officeDocument/2006/relationships/image" Target="../media/image508.png"/><Relationship Id="rId285" Type="http://schemas.openxmlformats.org/officeDocument/2006/relationships/image" Target="../media/image528.png"/><Relationship Id="rId450" Type="http://schemas.openxmlformats.org/officeDocument/2006/relationships/image" Target="../media/image607.png"/><Relationship Id="rId506" Type="http://schemas.openxmlformats.org/officeDocument/2006/relationships/image" Target="../media/image1285.svg"/><Relationship Id="rId38" Type="http://schemas.openxmlformats.org/officeDocument/2006/relationships/image" Target="../media/image834.svg"/><Relationship Id="rId103" Type="http://schemas.openxmlformats.org/officeDocument/2006/relationships/image" Target="../media/image443.png"/><Relationship Id="rId310" Type="http://schemas.openxmlformats.org/officeDocument/2006/relationships/image" Target="../media/image1095.svg"/><Relationship Id="rId492" Type="http://schemas.openxmlformats.org/officeDocument/2006/relationships/image" Target="../media/image628.png"/><Relationship Id="rId91" Type="http://schemas.openxmlformats.org/officeDocument/2006/relationships/image" Target="../media/image437.png"/><Relationship Id="rId145" Type="http://schemas.openxmlformats.org/officeDocument/2006/relationships/image" Target="../media/image464.png"/><Relationship Id="rId187" Type="http://schemas.openxmlformats.org/officeDocument/2006/relationships/image" Target="../media/image484.png"/><Relationship Id="rId352" Type="http://schemas.openxmlformats.org/officeDocument/2006/relationships/image" Target="../media/image1131.svg"/><Relationship Id="rId394" Type="http://schemas.openxmlformats.org/officeDocument/2006/relationships/image" Target="../media/image579.png"/><Relationship Id="rId408" Type="http://schemas.openxmlformats.org/officeDocument/2006/relationships/image" Target="../media/image586.png"/><Relationship Id="rId212" Type="http://schemas.openxmlformats.org/officeDocument/2006/relationships/image" Target="../media/image82.svg"/><Relationship Id="rId254" Type="http://schemas.openxmlformats.org/officeDocument/2006/relationships/image" Target="../media/image1039.svg"/><Relationship Id="rId49" Type="http://schemas.openxmlformats.org/officeDocument/2006/relationships/image" Target="../media/image416.png"/><Relationship Id="rId114" Type="http://schemas.openxmlformats.org/officeDocument/2006/relationships/image" Target="../media/image910.svg"/><Relationship Id="rId296" Type="http://schemas.openxmlformats.org/officeDocument/2006/relationships/image" Target="../media/image1081.svg"/><Relationship Id="rId461" Type="http://schemas.openxmlformats.org/officeDocument/2006/relationships/image" Target="../media/image1240.svg"/><Relationship Id="rId517" Type="http://schemas.openxmlformats.org/officeDocument/2006/relationships/image" Target="../media/image641.png"/><Relationship Id="rId60" Type="http://schemas.openxmlformats.org/officeDocument/2006/relationships/image" Target="../media/image856.svg"/><Relationship Id="rId156" Type="http://schemas.openxmlformats.org/officeDocument/2006/relationships/image" Target="../media/image952.svg"/><Relationship Id="rId198" Type="http://schemas.openxmlformats.org/officeDocument/2006/relationships/image" Target="../media/image992.svg"/><Relationship Id="rId321" Type="http://schemas.openxmlformats.org/officeDocument/2006/relationships/image" Target="../media/image545.png"/><Relationship Id="rId363" Type="http://schemas.openxmlformats.org/officeDocument/2006/relationships/image" Target="../media/image564.png"/><Relationship Id="rId419" Type="http://schemas.openxmlformats.org/officeDocument/2006/relationships/image" Target="../media/image1198.svg"/><Relationship Id="rId223" Type="http://schemas.openxmlformats.org/officeDocument/2006/relationships/image" Target="../media/image498.png"/><Relationship Id="rId430" Type="http://schemas.openxmlformats.org/officeDocument/2006/relationships/image" Target="../media/image597.png"/><Relationship Id="rId18" Type="http://schemas.openxmlformats.org/officeDocument/2006/relationships/image" Target="../media/image814.svg"/><Relationship Id="rId265" Type="http://schemas.openxmlformats.org/officeDocument/2006/relationships/image" Target="../media/image518.png"/><Relationship Id="rId472" Type="http://schemas.openxmlformats.org/officeDocument/2006/relationships/image" Target="../media/image618.png"/><Relationship Id="rId125" Type="http://schemas.openxmlformats.org/officeDocument/2006/relationships/image" Target="../media/image454.png"/><Relationship Id="rId167" Type="http://schemas.openxmlformats.org/officeDocument/2006/relationships/image" Target="../media/image475.png"/><Relationship Id="rId332" Type="http://schemas.openxmlformats.org/officeDocument/2006/relationships/image" Target="../media/image1115.svg"/><Relationship Id="rId374" Type="http://schemas.openxmlformats.org/officeDocument/2006/relationships/image" Target="../media/image1153.svg"/><Relationship Id="rId71" Type="http://schemas.openxmlformats.org/officeDocument/2006/relationships/image" Target="../media/image427.png"/><Relationship Id="rId234" Type="http://schemas.openxmlformats.org/officeDocument/2006/relationships/image" Target="../media/image1021.svg"/><Relationship Id="rId2" Type="http://schemas.openxmlformats.org/officeDocument/2006/relationships/notesSlide" Target="../notesSlides/notesSlide20.xml"/><Relationship Id="rId29" Type="http://schemas.openxmlformats.org/officeDocument/2006/relationships/image" Target="../media/image406.png"/><Relationship Id="rId276" Type="http://schemas.openxmlformats.org/officeDocument/2006/relationships/image" Target="../media/image1061.svg"/><Relationship Id="rId441" Type="http://schemas.openxmlformats.org/officeDocument/2006/relationships/image" Target="../media/image1220.svg"/><Relationship Id="rId483" Type="http://schemas.openxmlformats.org/officeDocument/2006/relationships/image" Target="../media/image1262.svg"/><Relationship Id="rId40" Type="http://schemas.openxmlformats.org/officeDocument/2006/relationships/image" Target="../media/image836.svg"/><Relationship Id="rId136" Type="http://schemas.openxmlformats.org/officeDocument/2006/relationships/image" Target="../media/image932.svg"/><Relationship Id="rId178" Type="http://schemas.openxmlformats.org/officeDocument/2006/relationships/image" Target="../media/image974.svg"/><Relationship Id="rId301" Type="http://schemas.openxmlformats.org/officeDocument/2006/relationships/image" Target="../media/image536.png"/><Relationship Id="rId343" Type="http://schemas.openxmlformats.org/officeDocument/2006/relationships/image" Target="../media/image554.png"/><Relationship Id="rId82" Type="http://schemas.openxmlformats.org/officeDocument/2006/relationships/image" Target="../media/image878.svg"/><Relationship Id="rId203" Type="http://schemas.openxmlformats.org/officeDocument/2006/relationships/image" Target="../media/image491.png"/><Relationship Id="rId385" Type="http://schemas.openxmlformats.org/officeDocument/2006/relationships/image" Target="../media/image1164.svg"/><Relationship Id="rId245" Type="http://schemas.openxmlformats.org/officeDocument/2006/relationships/image" Target="../media/image509.png"/><Relationship Id="rId287" Type="http://schemas.openxmlformats.org/officeDocument/2006/relationships/image" Target="../media/image529.png"/><Relationship Id="rId410" Type="http://schemas.openxmlformats.org/officeDocument/2006/relationships/image" Target="../media/image587.png"/><Relationship Id="rId452" Type="http://schemas.openxmlformats.org/officeDocument/2006/relationships/image" Target="../media/image608.png"/><Relationship Id="rId494" Type="http://schemas.openxmlformats.org/officeDocument/2006/relationships/image" Target="../media/image629.png"/><Relationship Id="rId508" Type="http://schemas.openxmlformats.org/officeDocument/2006/relationships/image" Target="../media/image1287.svg"/><Relationship Id="rId105" Type="http://schemas.openxmlformats.org/officeDocument/2006/relationships/image" Target="../media/image444.png"/><Relationship Id="rId147" Type="http://schemas.openxmlformats.org/officeDocument/2006/relationships/image" Target="../media/image465.png"/><Relationship Id="rId312" Type="http://schemas.openxmlformats.org/officeDocument/2006/relationships/image" Target="../media/image1097.svg"/><Relationship Id="rId354" Type="http://schemas.openxmlformats.org/officeDocument/2006/relationships/image" Target="../media/image1133.svg"/><Relationship Id="rId51" Type="http://schemas.openxmlformats.org/officeDocument/2006/relationships/image" Target="../media/image417.png"/><Relationship Id="rId93" Type="http://schemas.openxmlformats.org/officeDocument/2006/relationships/image" Target="../media/image438.png"/><Relationship Id="rId189" Type="http://schemas.openxmlformats.org/officeDocument/2006/relationships/image" Target="../media/image485.png"/><Relationship Id="rId396" Type="http://schemas.openxmlformats.org/officeDocument/2006/relationships/image" Target="../media/image580.png"/><Relationship Id="rId214" Type="http://schemas.openxmlformats.org/officeDocument/2006/relationships/image" Target="../media/image94.svg"/><Relationship Id="rId256" Type="http://schemas.openxmlformats.org/officeDocument/2006/relationships/image" Target="../media/image1041.svg"/><Relationship Id="rId298" Type="http://schemas.openxmlformats.org/officeDocument/2006/relationships/image" Target="../media/image1083.svg"/><Relationship Id="rId421" Type="http://schemas.openxmlformats.org/officeDocument/2006/relationships/image" Target="../media/image1200.svg"/><Relationship Id="rId463" Type="http://schemas.openxmlformats.org/officeDocument/2006/relationships/image" Target="../media/image1242.svg"/><Relationship Id="rId116" Type="http://schemas.openxmlformats.org/officeDocument/2006/relationships/image" Target="../media/image912.svg"/><Relationship Id="rId158" Type="http://schemas.openxmlformats.org/officeDocument/2006/relationships/image" Target="../media/image954.svg"/><Relationship Id="rId323" Type="http://schemas.openxmlformats.org/officeDocument/2006/relationships/image" Target="../media/image546.png"/><Relationship Id="rId20" Type="http://schemas.openxmlformats.org/officeDocument/2006/relationships/image" Target="../media/image816.svg"/><Relationship Id="rId62" Type="http://schemas.openxmlformats.org/officeDocument/2006/relationships/image" Target="../media/image858.svg"/><Relationship Id="rId365" Type="http://schemas.openxmlformats.org/officeDocument/2006/relationships/image" Target="../media/image565.png"/><Relationship Id="rId225" Type="http://schemas.openxmlformats.org/officeDocument/2006/relationships/image" Target="../media/image499.png"/><Relationship Id="rId267" Type="http://schemas.openxmlformats.org/officeDocument/2006/relationships/image" Target="../media/image519.png"/><Relationship Id="rId432" Type="http://schemas.openxmlformats.org/officeDocument/2006/relationships/image" Target="../media/image598.png"/><Relationship Id="rId474" Type="http://schemas.openxmlformats.org/officeDocument/2006/relationships/image" Target="../media/image619.png"/><Relationship Id="rId127" Type="http://schemas.openxmlformats.org/officeDocument/2006/relationships/image" Target="../media/image455.png"/><Relationship Id="rId31" Type="http://schemas.openxmlformats.org/officeDocument/2006/relationships/image" Target="../media/image407.png"/><Relationship Id="rId73" Type="http://schemas.openxmlformats.org/officeDocument/2006/relationships/image" Target="../media/image428.png"/><Relationship Id="rId169" Type="http://schemas.openxmlformats.org/officeDocument/2006/relationships/image" Target="../media/image476.png"/><Relationship Id="rId334" Type="http://schemas.openxmlformats.org/officeDocument/2006/relationships/image" Target="../media/image1117.svg"/><Relationship Id="rId376" Type="http://schemas.openxmlformats.org/officeDocument/2006/relationships/image" Target="../media/image570.png"/><Relationship Id="rId4" Type="http://schemas.openxmlformats.org/officeDocument/2006/relationships/image" Target="../media/image800.svg"/><Relationship Id="rId180" Type="http://schemas.openxmlformats.org/officeDocument/2006/relationships/image" Target="../media/image976.svg"/><Relationship Id="rId236" Type="http://schemas.openxmlformats.org/officeDocument/2006/relationships/image" Target="../media/image1023.svg"/><Relationship Id="rId278" Type="http://schemas.openxmlformats.org/officeDocument/2006/relationships/image" Target="../media/image1063.svg"/><Relationship Id="rId401" Type="http://schemas.openxmlformats.org/officeDocument/2006/relationships/image" Target="../media/image1180.svg"/><Relationship Id="rId443" Type="http://schemas.openxmlformats.org/officeDocument/2006/relationships/image" Target="../media/image1222.svg"/><Relationship Id="rId303" Type="http://schemas.openxmlformats.org/officeDocument/2006/relationships/image" Target="../media/image537.png"/><Relationship Id="rId485" Type="http://schemas.openxmlformats.org/officeDocument/2006/relationships/image" Target="../media/image1264.svg"/><Relationship Id="rId42" Type="http://schemas.openxmlformats.org/officeDocument/2006/relationships/image" Target="../media/image838.svg"/><Relationship Id="rId84" Type="http://schemas.openxmlformats.org/officeDocument/2006/relationships/image" Target="../media/image880.svg"/><Relationship Id="rId138" Type="http://schemas.openxmlformats.org/officeDocument/2006/relationships/image" Target="../media/image934.svg"/><Relationship Id="rId345" Type="http://schemas.openxmlformats.org/officeDocument/2006/relationships/image" Target="../media/image555.png"/><Relationship Id="rId387" Type="http://schemas.openxmlformats.org/officeDocument/2006/relationships/image" Target="../media/image1166.svg"/><Relationship Id="rId510" Type="http://schemas.openxmlformats.org/officeDocument/2006/relationships/image" Target="../media/image1289.svg"/><Relationship Id="rId191" Type="http://schemas.openxmlformats.org/officeDocument/2006/relationships/image" Target="../media/image486.png"/><Relationship Id="rId205" Type="http://schemas.openxmlformats.org/officeDocument/2006/relationships/image" Target="../media/image492.png"/><Relationship Id="rId247" Type="http://schemas.openxmlformats.org/officeDocument/2006/relationships/image" Target="../media/image510.png"/><Relationship Id="rId412" Type="http://schemas.openxmlformats.org/officeDocument/2006/relationships/image" Target="../media/image588.png"/><Relationship Id="rId107" Type="http://schemas.openxmlformats.org/officeDocument/2006/relationships/image" Target="../media/image445.png"/><Relationship Id="rId289" Type="http://schemas.openxmlformats.org/officeDocument/2006/relationships/image" Target="../media/image530.png"/><Relationship Id="rId454" Type="http://schemas.openxmlformats.org/officeDocument/2006/relationships/image" Target="../media/image609.png"/><Relationship Id="rId496" Type="http://schemas.openxmlformats.org/officeDocument/2006/relationships/image" Target="../media/image630.png"/><Relationship Id="rId11" Type="http://schemas.openxmlformats.org/officeDocument/2006/relationships/image" Target="../media/image397.png"/><Relationship Id="rId53" Type="http://schemas.openxmlformats.org/officeDocument/2006/relationships/image" Target="../media/image418.png"/><Relationship Id="rId149" Type="http://schemas.openxmlformats.org/officeDocument/2006/relationships/image" Target="../media/image466.png"/><Relationship Id="rId314" Type="http://schemas.openxmlformats.org/officeDocument/2006/relationships/image" Target="../media/image1099.svg"/><Relationship Id="rId356" Type="http://schemas.openxmlformats.org/officeDocument/2006/relationships/image" Target="../media/image1135.svg"/><Relationship Id="rId398" Type="http://schemas.openxmlformats.org/officeDocument/2006/relationships/image" Target="../media/image581.png"/><Relationship Id="rId95" Type="http://schemas.openxmlformats.org/officeDocument/2006/relationships/image" Target="../media/image439.png"/><Relationship Id="rId160" Type="http://schemas.openxmlformats.org/officeDocument/2006/relationships/image" Target="../media/image956.svg"/><Relationship Id="rId216" Type="http://schemas.openxmlformats.org/officeDocument/2006/relationships/image" Target="../media/image1004.svg"/><Relationship Id="rId423" Type="http://schemas.openxmlformats.org/officeDocument/2006/relationships/image" Target="../media/image1202.svg"/><Relationship Id="rId258" Type="http://schemas.openxmlformats.org/officeDocument/2006/relationships/image" Target="../media/image1043.svg"/><Relationship Id="rId465" Type="http://schemas.openxmlformats.org/officeDocument/2006/relationships/image" Target="../media/image1244.svg"/><Relationship Id="rId22" Type="http://schemas.openxmlformats.org/officeDocument/2006/relationships/image" Target="../media/image818.svg"/><Relationship Id="rId64" Type="http://schemas.openxmlformats.org/officeDocument/2006/relationships/image" Target="../media/image860.svg"/><Relationship Id="rId118" Type="http://schemas.openxmlformats.org/officeDocument/2006/relationships/image" Target="../media/image914.svg"/><Relationship Id="rId325" Type="http://schemas.openxmlformats.org/officeDocument/2006/relationships/image" Target="../media/image547.png"/><Relationship Id="rId367" Type="http://schemas.openxmlformats.org/officeDocument/2006/relationships/image" Target="../media/image566.png"/><Relationship Id="rId171" Type="http://schemas.openxmlformats.org/officeDocument/2006/relationships/image" Target="../media/image477.png"/><Relationship Id="rId227" Type="http://schemas.openxmlformats.org/officeDocument/2006/relationships/image" Target="../media/image500.png"/><Relationship Id="rId269" Type="http://schemas.openxmlformats.org/officeDocument/2006/relationships/image" Target="../media/image520.png"/><Relationship Id="rId434" Type="http://schemas.openxmlformats.org/officeDocument/2006/relationships/image" Target="../media/image599.png"/><Relationship Id="rId476" Type="http://schemas.openxmlformats.org/officeDocument/2006/relationships/image" Target="../media/image620.png"/><Relationship Id="rId33" Type="http://schemas.openxmlformats.org/officeDocument/2006/relationships/image" Target="../media/image408.png"/><Relationship Id="rId129" Type="http://schemas.openxmlformats.org/officeDocument/2006/relationships/image" Target="../media/image456.png"/><Relationship Id="rId280" Type="http://schemas.openxmlformats.org/officeDocument/2006/relationships/image" Target="../media/image1065.svg"/><Relationship Id="rId336" Type="http://schemas.openxmlformats.org/officeDocument/2006/relationships/image" Target="../media/image1119.svg"/><Relationship Id="rId501" Type="http://schemas.openxmlformats.org/officeDocument/2006/relationships/image" Target="../media/image1280.svg"/><Relationship Id="rId75" Type="http://schemas.openxmlformats.org/officeDocument/2006/relationships/image" Target="../media/image429.png"/><Relationship Id="rId140" Type="http://schemas.openxmlformats.org/officeDocument/2006/relationships/image" Target="../media/image936.svg"/><Relationship Id="rId182" Type="http://schemas.openxmlformats.org/officeDocument/2006/relationships/image" Target="../media/image114.svg"/><Relationship Id="rId378" Type="http://schemas.openxmlformats.org/officeDocument/2006/relationships/image" Target="../media/image571.png"/><Relationship Id="rId403" Type="http://schemas.openxmlformats.org/officeDocument/2006/relationships/image" Target="../media/image1182.svg"/><Relationship Id="rId6" Type="http://schemas.openxmlformats.org/officeDocument/2006/relationships/image" Target="../media/image802.svg"/><Relationship Id="rId238" Type="http://schemas.openxmlformats.org/officeDocument/2006/relationships/image" Target="../media/image1025.svg"/><Relationship Id="rId445" Type="http://schemas.openxmlformats.org/officeDocument/2006/relationships/image" Target="../media/image1224.svg"/><Relationship Id="rId487" Type="http://schemas.openxmlformats.org/officeDocument/2006/relationships/image" Target="../media/image1266.svg"/><Relationship Id="rId291" Type="http://schemas.openxmlformats.org/officeDocument/2006/relationships/image" Target="../media/image531.png"/><Relationship Id="rId305" Type="http://schemas.openxmlformats.org/officeDocument/2006/relationships/image" Target="../media/image538.png"/><Relationship Id="rId347" Type="http://schemas.openxmlformats.org/officeDocument/2006/relationships/image" Target="../media/image556.png"/><Relationship Id="rId512" Type="http://schemas.openxmlformats.org/officeDocument/2006/relationships/image" Target="../media/image1291.svg"/><Relationship Id="rId44" Type="http://schemas.openxmlformats.org/officeDocument/2006/relationships/image" Target="../media/image840.svg"/><Relationship Id="rId86" Type="http://schemas.openxmlformats.org/officeDocument/2006/relationships/image" Target="../media/image882.svg"/><Relationship Id="rId151" Type="http://schemas.openxmlformats.org/officeDocument/2006/relationships/image" Target="../media/image467.png"/><Relationship Id="rId389" Type="http://schemas.openxmlformats.org/officeDocument/2006/relationships/image" Target="../media/image1168.svg"/><Relationship Id="rId193" Type="http://schemas.openxmlformats.org/officeDocument/2006/relationships/image" Target="../media/image487.png"/><Relationship Id="rId207" Type="http://schemas.openxmlformats.org/officeDocument/2006/relationships/image" Target="../media/image493.png"/><Relationship Id="rId249" Type="http://schemas.openxmlformats.org/officeDocument/2006/relationships/image" Target="../media/image511.png"/><Relationship Id="rId414" Type="http://schemas.openxmlformats.org/officeDocument/2006/relationships/image" Target="../media/image589.png"/><Relationship Id="rId456" Type="http://schemas.openxmlformats.org/officeDocument/2006/relationships/image" Target="../media/image610.png"/><Relationship Id="rId498" Type="http://schemas.openxmlformats.org/officeDocument/2006/relationships/image" Target="../media/image631.png"/><Relationship Id="rId13" Type="http://schemas.openxmlformats.org/officeDocument/2006/relationships/image" Target="../media/image398.png"/><Relationship Id="rId109" Type="http://schemas.openxmlformats.org/officeDocument/2006/relationships/image" Target="../media/image446.png"/><Relationship Id="rId260" Type="http://schemas.openxmlformats.org/officeDocument/2006/relationships/image" Target="../media/image1045.svg"/><Relationship Id="rId316" Type="http://schemas.openxmlformats.org/officeDocument/2006/relationships/image" Target="../media/image132.svg"/><Relationship Id="rId55" Type="http://schemas.openxmlformats.org/officeDocument/2006/relationships/image" Target="../media/image419.png"/><Relationship Id="rId97" Type="http://schemas.openxmlformats.org/officeDocument/2006/relationships/image" Target="../media/image440.png"/><Relationship Id="rId120" Type="http://schemas.openxmlformats.org/officeDocument/2006/relationships/image" Target="../media/image916.svg"/><Relationship Id="rId358" Type="http://schemas.openxmlformats.org/officeDocument/2006/relationships/image" Target="../media/image1137.svg"/><Relationship Id="rId162" Type="http://schemas.openxmlformats.org/officeDocument/2006/relationships/image" Target="../media/image958.svg"/><Relationship Id="rId218" Type="http://schemas.openxmlformats.org/officeDocument/2006/relationships/image" Target="../media/image1006.svg"/><Relationship Id="rId425" Type="http://schemas.openxmlformats.org/officeDocument/2006/relationships/image" Target="../media/image1204.svg"/><Relationship Id="rId467" Type="http://schemas.openxmlformats.org/officeDocument/2006/relationships/image" Target="../media/image1246.svg"/><Relationship Id="rId271" Type="http://schemas.openxmlformats.org/officeDocument/2006/relationships/image" Target="../media/image521.png"/><Relationship Id="rId24" Type="http://schemas.openxmlformats.org/officeDocument/2006/relationships/image" Target="../media/image820.svg"/><Relationship Id="rId66" Type="http://schemas.openxmlformats.org/officeDocument/2006/relationships/image" Target="../media/image862.svg"/><Relationship Id="rId131" Type="http://schemas.openxmlformats.org/officeDocument/2006/relationships/image" Target="../media/image457.png"/><Relationship Id="rId327" Type="http://schemas.openxmlformats.org/officeDocument/2006/relationships/image" Target="../media/image548.png"/><Relationship Id="rId369" Type="http://schemas.openxmlformats.org/officeDocument/2006/relationships/image" Target="../media/image567.png"/><Relationship Id="rId173" Type="http://schemas.openxmlformats.org/officeDocument/2006/relationships/image" Target="../media/image478.png"/><Relationship Id="rId229" Type="http://schemas.openxmlformats.org/officeDocument/2006/relationships/image" Target="../media/image501.png"/><Relationship Id="rId380" Type="http://schemas.openxmlformats.org/officeDocument/2006/relationships/image" Target="../media/image572.png"/><Relationship Id="rId436" Type="http://schemas.openxmlformats.org/officeDocument/2006/relationships/image" Target="../media/image600.png"/><Relationship Id="rId240" Type="http://schemas.openxmlformats.org/officeDocument/2006/relationships/image" Target="../media/image1027.svg"/><Relationship Id="rId478" Type="http://schemas.openxmlformats.org/officeDocument/2006/relationships/image" Target="../media/image621.png"/><Relationship Id="rId35" Type="http://schemas.openxmlformats.org/officeDocument/2006/relationships/image" Target="../media/image409.png"/><Relationship Id="rId77" Type="http://schemas.openxmlformats.org/officeDocument/2006/relationships/image" Target="../media/image430.png"/><Relationship Id="rId100" Type="http://schemas.openxmlformats.org/officeDocument/2006/relationships/image" Target="../media/image896.svg"/><Relationship Id="rId282" Type="http://schemas.openxmlformats.org/officeDocument/2006/relationships/image" Target="../media/image1067.svg"/><Relationship Id="rId338" Type="http://schemas.openxmlformats.org/officeDocument/2006/relationships/image" Target="../media/image1121.svg"/><Relationship Id="rId503" Type="http://schemas.openxmlformats.org/officeDocument/2006/relationships/image" Target="../media/image1282.svg"/><Relationship Id="rId8" Type="http://schemas.openxmlformats.org/officeDocument/2006/relationships/image" Target="../media/image804.svg"/><Relationship Id="rId142" Type="http://schemas.openxmlformats.org/officeDocument/2006/relationships/image" Target="../media/image938.svg"/><Relationship Id="rId184" Type="http://schemas.openxmlformats.org/officeDocument/2006/relationships/image" Target="../media/image978.svg"/><Relationship Id="rId391" Type="http://schemas.openxmlformats.org/officeDocument/2006/relationships/image" Target="../media/image1170.svg"/><Relationship Id="rId405" Type="http://schemas.openxmlformats.org/officeDocument/2006/relationships/image" Target="../media/image1184.svg"/><Relationship Id="rId447" Type="http://schemas.openxmlformats.org/officeDocument/2006/relationships/image" Target="../media/image1226.svg"/><Relationship Id="rId251" Type="http://schemas.openxmlformats.org/officeDocument/2006/relationships/image" Target="../media/image51.png"/><Relationship Id="rId489" Type="http://schemas.openxmlformats.org/officeDocument/2006/relationships/image" Target="../media/image1268.svg"/><Relationship Id="rId46" Type="http://schemas.openxmlformats.org/officeDocument/2006/relationships/image" Target="../media/image842.svg"/><Relationship Id="rId293" Type="http://schemas.openxmlformats.org/officeDocument/2006/relationships/image" Target="../media/image532.png"/><Relationship Id="rId307" Type="http://schemas.openxmlformats.org/officeDocument/2006/relationships/image" Target="../media/image539.png"/><Relationship Id="rId349" Type="http://schemas.openxmlformats.org/officeDocument/2006/relationships/image" Target="../media/image557.png"/><Relationship Id="rId514" Type="http://schemas.openxmlformats.org/officeDocument/2006/relationships/image" Target="../media/image1293.svg"/><Relationship Id="rId88" Type="http://schemas.openxmlformats.org/officeDocument/2006/relationships/image" Target="../media/image884.svg"/><Relationship Id="rId111" Type="http://schemas.openxmlformats.org/officeDocument/2006/relationships/image" Target="../media/image447.png"/><Relationship Id="rId153" Type="http://schemas.openxmlformats.org/officeDocument/2006/relationships/image" Target="../media/image468.png"/><Relationship Id="rId195" Type="http://schemas.openxmlformats.org/officeDocument/2006/relationships/image" Target="../media/image488.png"/><Relationship Id="rId209" Type="http://schemas.openxmlformats.org/officeDocument/2006/relationships/image" Target="../media/image494.png"/><Relationship Id="rId360" Type="http://schemas.openxmlformats.org/officeDocument/2006/relationships/image" Target="../media/image1139.svg"/><Relationship Id="rId416" Type="http://schemas.openxmlformats.org/officeDocument/2006/relationships/image" Target="../media/image590.png"/><Relationship Id="rId220" Type="http://schemas.openxmlformats.org/officeDocument/2006/relationships/image" Target="../media/image1008.svg"/><Relationship Id="rId458" Type="http://schemas.openxmlformats.org/officeDocument/2006/relationships/image" Target="../media/image611.png"/><Relationship Id="rId15" Type="http://schemas.openxmlformats.org/officeDocument/2006/relationships/image" Target="../media/image399.png"/><Relationship Id="rId57" Type="http://schemas.openxmlformats.org/officeDocument/2006/relationships/image" Target="../media/image420.png"/><Relationship Id="rId262" Type="http://schemas.openxmlformats.org/officeDocument/2006/relationships/image" Target="../media/image1047.svg"/><Relationship Id="rId318" Type="http://schemas.openxmlformats.org/officeDocument/2006/relationships/image" Target="../media/image1101.svg"/><Relationship Id="rId99" Type="http://schemas.openxmlformats.org/officeDocument/2006/relationships/image" Target="../media/image441.png"/><Relationship Id="rId122" Type="http://schemas.openxmlformats.org/officeDocument/2006/relationships/image" Target="../media/image918.svg"/><Relationship Id="rId164" Type="http://schemas.openxmlformats.org/officeDocument/2006/relationships/image" Target="../media/image960.svg"/><Relationship Id="rId371" Type="http://schemas.openxmlformats.org/officeDocument/2006/relationships/image" Target="../media/image568.png"/><Relationship Id="rId427" Type="http://schemas.openxmlformats.org/officeDocument/2006/relationships/image" Target="../media/image1206.svg"/><Relationship Id="rId469" Type="http://schemas.openxmlformats.org/officeDocument/2006/relationships/image" Target="../media/image1248.svg"/><Relationship Id="rId26" Type="http://schemas.openxmlformats.org/officeDocument/2006/relationships/image" Target="../media/image822.svg"/><Relationship Id="rId231" Type="http://schemas.openxmlformats.org/officeDocument/2006/relationships/image" Target="../media/image502.png"/><Relationship Id="rId273" Type="http://schemas.openxmlformats.org/officeDocument/2006/relationships/image" Target="../media/image522.png"/><Relationship Id="rId329" Type="http://schemas.openxmlformats.org/officeDocument/2006/relationships/image" Target="../media/image549.png"/><Relationship Id="rId480" Type="http://schemas.openxmlformats.org/officeDocument/2006/relationships/image" Target="../media/image622.png"/><Relationship Id="rId68" Type="http://schemas.openxmlformats.org/officeDocument/2006/relationships/image" Target="../media/image864.svg"/><Relationship Id="rId133" Type="http://schemas.openxmlformats.org/officeDocument/2006/relationships/image" Target="../media/image458.png"/><Relationship Id="rId175" Type="http://schemas.openxmlformats.org/officeDocument/2006/relationships/image" Target="../media/image479.png"/><Relationship Id="rId340" Type="http://schemas.openxmlformats.org/officeDocument/2006/relationships/image" Target="../media/image84.svg"/><Relationship Id="rId200" Type="http://schemas.openxmlformats.org/officeDocument/2006/relationships/image" Target="../media/image994.svg"/><Relationship Id="rId382" Type="http://schemas.openxmlformats.org/officeDocument/2006/relationships/image" Target="../media/image573.png"/><Relationship Id="rId438" Type="http://schemas.openxmlformats.org/officeDocument/2006/relationships/image" Target="../media/image601.png"/><Relationship Id="rId242" Type="http://schemas.openxmlformats.org/officeDocument/2006/relationships/image" Target="../media/image1029.svg"/><Relationship Id="rId284" Type="http://schemas.openxmlformats.org/officeDocument/2006/relationships/image" Target="../media/image1069.svg"/><Relationship Id="rId491" Type="http://schemas.openxmlformats.org/officeDocument/2006/relationships/image" Target="../media/image1270.svg"/><Relationship Id="rId505" Type="http://schemas.openxmlformats.org/officeDocument/2006/relationships/image" Target="../media/image635.png"/><Relationship Id="rId37" Type="http://schemas.openxmlformats.org/officeDocument/2006/relationships/image" Target="../media/image410.png"/><Relationship Id="rId79" Type="http://schemas.openxmlformats.org/officeDocument/2006/relationships/image" Target="../media/image431.png"/><Relationship Id="rId102" Type="http://schemas.openxmlformats.org/officeDocument/2006/relationships/image" Target="../media/image898.svg"/><Relationship Id="rId144" Type="http://schemas.openxmlformats.org/officeDocument/2006/relationships/image" Target="../media/image940.svg"/><Relationship Id="rId90" Type="http://schemas.openxmlformats.org/officeDocument/2006/relationships/image" Target="../media/image886.svg"/><Relationship Id="rId186" Type="http://schemas.openxmlformats.org/officeDocument/2006/relationships/image" Target="../media/image980.svg"/><Relationship Id="rId351" Type="http://schemas.openxmlformats.org/officeDocument/2006/relationships/image" Target="../media/image558.png"/><Relationship Id="rId393" Type="http://schemas.openxmlformats.org/officeDocument/2006/relationships/image" Target="../media/image1172.svg"/><Relationship Id="rId407" Type="http://schemas.openxmlformats.org/officeDocument/2006/relationships/image" Target="../media/image1186.svg"/><Relationship Id="rId449" Type="http://schemas.openxmlformats.org/officeDocument/2006/relationships/image" Target="../media/image1228.svg"/><Relationship Id="rId211" Type="http://schemas.openxmlformats.org/officeDocument/2006/relationships/image" Target="../media/image34.png"/><Relationship Id="rId253" Type="http://schemas.openxmlformats.org/officeDocument/2006/relationships/image" Target="../media/image512.png"/><Relationship Id="rId295" Type="http://schemas.openxmlformats.org/officeDocument/2006/relationships/image" Target="../media/image533.png"/><Relationship Id="rId309" Type="http://schemas.openxmlformats.org/officeDocument/2006/relationships/image" Target="../media/image540.png"/><Relationship Id="rId460" Type="http://schemas.openxmlformats.org/officeDocument/2006/relationships/image" Target="../media/image612.png"/><Relationship Id="rId516" Type="http://schemas.openxmlformats.org/officeDocument/2006/relationships/image" Target="../media/image1295.svg"/><Relationship Id="rId48" Type="http://schemas.openxmlformats.org/officeDocument/2006/relationships/image" Target="../media/image844.svg"/><Relationship Id="rId113" Type="http://schemas.openxmlformats.org/officeDocument/2006/relationships/image" Target="../media/image448.png"/><Relationship Id="rId320" Type="http://schemas.openxmlformats.org/officeDocument/2006/relationships/image" Target="../media/image1103.svg"/><Relationship Id="rId155" Type="http://schemas.openxmlformats.org/officeDocument/2006/relationships/image" Target="../media/image469.png"/><Relationship Id="rId197" Type="http://schemas.openxmlformats.org/officeDocument/2006/relationships/image" Target="../media/image489.png"/><Relationship Id="rId362" Type="http://schemas.openxmlformats.org/officeDocument/2006/relationships/image" Target="../media/image1141.svg"/><Relationship Id="rId418" Type="http://schemas.openxmlformats.org/officeDocument/2006/relationships/image" Target="../media/image591.png"/><Relationship Id="rId222" Type="http://schemas.openxmlformats.org/officeDocument/2006/relationships/image" Target="../media/image1009.svg"/><Relationship Id="rId264" Type="http://schemas.openxmlformats.org/officeDocument/2006/relationships/image" Target="../media/image1049.svg"/><Relationship Id="rId471" Type="http://schemas.openxmlformats.org/officeDocument/2006/relationships/image" Target="../media/image1250.svg"/><Relationship Id="rId17" Type="http://schemas.openxmlformats.org/officeDocument/2006/relationships/image" Target="../media/image400.png"/><Relationship Id="rId59" Type="http://schemas.openxmlformats.org/officeDocument/2006/relationships/image" Target="../media/image421.png"/><Relationship Id="rId124" Type="http://schemas.openxmlformats.org/officeDocument/2006/relationships/image" Target="../media/image920.svg"/><Relationship Id="rId70" Type="http://schemas.openxmlformats.org/officeDocument/2006/relationships/image" Target="../media/image866.svg"/><Relationship Id="rId166" Type="http://schemas.openxmlformats.org/officeDocument/2006/relationships/image" Target="../media/image962.svg"/><Relationship Id="rId331" Type="http://schemas.openxmlformats.org/officeDocument/2006/relationships/image" Target="../media/image550.png"/><Relationship Id="rId373" Type="http://schemas.openxmlformats.org/officeDocument/2006/relationships/image" Target="../media/image569.png"/><Relationship Id="rId429" Type="http://schemas.openxmlformats.org/officeDocument/2006/relationships/image" Target="../media/image1208.svg"/><Relationship Id="rId1" Type="http://schemas.openxmlformats.org/officeDocument/2006/relationships/slideLayout" Target="../slideLayouts/slideLayout12.xml"/><Relationship Id="rId233" Type="http://schemas.openxmlformats.org/officeDocument/2006/relationships/image" Target="../media/image503.png"/><Relationship Id="rId440" Type="http://schemas.openxmlformats.org/officeDocument/2006/relationships/image" Target="../media/image602.png"/><Relationship Id="rId28" Type="http://schemas.openxmlformats.org/officeDocument/2006/relationships/image" Target="../media/image824.svg"/><Relationship Id="rId275" Type="http://schemas.openxmlformats.org/officeDocument/2006/relationships/image" Target="../media/image523.png"/><Relationship Id="rId300" Type="http://schemas.openxmlformats.org/officeDocument/2006/relationships/image" Target="../media/image1085.svg"/><Relationship Id="rId482" Type="http://schemas.openxmlformats.org/officeDocument/2006/relationships/image" Target="../media/image623.png"/><Relationship Id="rId81" Type="http://schemas.openxmlformats.org/officeDocument/2006/relationships/image" Target="../media/image432.png"/><Relationship Id="rId135" Type="http://schemas.openxmlformats.org/officeDocument/2006/relationships/image" Target="../media/image459.png"/><Relationship Id="rId177" Type="http://schemas.openxmlformats.org/officeDocument/2006/relationships/image" Target="../media/image480.png"/><Relationship Id="rId342" Type="http://schemas.openxmlformats.org/officeDocument/2006/relationships/image" Target="../media/image86.svg"/><Relationship Id="rId384" Type="http://schemas.openxmlformats.org/officeDocument/2006/relationships/image" Target="../media/image574.png"/><Relationship Id="rId202" Type="http://schemas.openxmlformats.org/officeDocument/2006/relationships/image" Target="../media/image760.svg"/><Relationship Id="rId244" Type="http://schemas.openxmlformats.org/officeDocument/2006/relationships/image" Target="../media/image1031.svg"/><Relationship Id="rId39" Type="http://schemas.openxmlformats.org/officeDocument/2006/relationships/image" Target="../media/image411.png"/><Relationship Id="rId286" Type="http://schemas.openxmlformats.org/officeDocument/2006/relationships/image" Target="../media/image1071.svg"/><Relationship Id="rId451" Type="http://schemas.openxmlformats.org/officeDocument/2006/relationships/image" Target="../media/image1230.svg"/><Relationship Id="rId493" Type="http://schemas.openxmlformats.org/officeDocument/2006/relationships/image" Target="../media/image1272.svg"/><Relationship Id="rId507" Type="http://schemas.openxmlformats.org/officeDocument/2006/relationships/image" Target="../media/image636.png"/><Relationship Id="rId50" Type="http://schemas.openxmlformats.org/officeDocument/2006/relationships/image" Target="../media/image846.svg"/><Relationship Id="rId104" Type="http://schemas.openxmlformats.org/officeDocument/2006/relationships/image" Target="../media/image900.svg"/><Relationship Id="rId146" Type="http://schemas.openxmlformats.org/officeDocument/2006/relationships/image" Target="../media/image942.svg"/><Relationship Id="rId188" Type="http://schemas.openxmlformats.org/officeDocument/2006/relationships/image" Target="../media/image982.svg"/><Relationship Id="rId311" Type="http://schemas.openxmlformats.org/officeDocument/2006/relationships/image" Target="../media/image541.png"/><Relationship Id="rId353" Type="http://schemas.openxmlformats.org/officeDocument/2006/relationships/image" Target="../media/image559.png"/><Relationship Id="rId395" Type="http://schemas.openxmlformats.org/officeDocument/2006/relationships/image" Target="../media/image1174.svg"/><Relationship Id="rId409" Type="http://schemas.openxmlformats.org/officeDocument/2006/relationships/image" Target="../media/image1188.svg"/><Relationship Id="rId92" Type="http://schemas.openxmlformats.org/officeDocument/2006/relationships/image" Target="../media/image888.svg"/><Relationship Id="rId213" Type="http://schemas.openxmlformats.org/officeDocument/2006/relationships/image" Target="../media/image40.png"/><Relationship Id="rId420" Type="http://schemas.openxmlformats.org/officeDocument/2006/relationships/image" Target="../media/image592.png"/><Relationship Id="rId255" Type="http://schemas.openxmlformats.org/officeDocument/2006/relationships/image" Target="../media/image513.png"/><Relationship Id="rId297" Type="http://schemas.openxmlformats.org/officeDocument/2006/relationships/image" Target="../media/image534.png"/><Relationship Id="rId462" Type="http://schemas.openxmlformats.org/officeDocument/2006/relationships/image" Target="../media/image613.png"/><Relationship Id="rId518" Type="http://schemas.openxmlformats.org/officeDocument/2006/relationships/image" Target="../media/image1297.svg"/><Relationship Id="rId115" Type="http://schemas.openxmlformats.org/officeDocument/2006/relationships/image" Target="../media/image449.png"/><Relationship Id="rId157" Type="http://schemas.openxmlformats.org/officeDocument/2006/relationships/image" Target="../media/image470.png"/><Relationship Id="rId322" Type="http://schemas.openxmlformats.org/officeDocument/2006/relationships/image" Target="../media/image1105.svg"/><Relationship Id="rId364" Type="http://schemas.openxmlformats.org/officeDocument/2006/relationships/image" Target="../media/image1143.svg"/><Relationship Id="rId61" Type="http://schemas.openxmlformats.org/officeDocument/2006/relationships/image" Target="../media/image422.png"/><Relationship Id="rId199" Type="http://schemas.openxmlformats.org/officeDocument/2006/relationships/image" Target="../media/image490.png"/><Relationship Id="rId19" Type="http://schemas.openxmlformats.org/officeDocument/2006/relationships/image" Target="../media/image401.png"/><Relationship Id="rId224" Type="http://schemas.openxmlformats.org/officeDocument/2006/relationships/image" Target="../media/image1011.svg"/><Relationship Id="rId266" Type="http://schemas.openxmlformats.org/officeDocument/2006/relationships/image" Target="../media/image1051.svg"/><Relationship Id="rId431" Type="http://schemas.openxmlformats.org/officeDocument/2006/relationships/image" Target="../media/image1210.svg"/><Relationship Id="rId473" Type="http://schemas.openxmlformats.org/officeDocument/2006/relationships/image" Target="../media/image1252.svg"/><Relationship Id="rId30" Type="http://schemas.openxmlformats.org/officeDocument/2006/relationships/image" Target="../media/image826.svg"/><Relationship Id="rId126" Type="http://schemas.openxmlformats.org/officeDocument/2006/relationships/image" Target="../media/image922.svg"/><Relationship Id="rId168" Type="http://schemas.openxmlformats.org/officeDocument/2006/relationships/image" Target="../media/image964.svg"/><Relationship Id="rId333" Type="http://schemas.openxmlformats.org/officeDocument/2006/relationships/image" Target="../media/image551.png"/><Relationship Id="rId72" Type="http://schemas.openxmlformats.org/officeDocument/2006/relationships/image" Target="../media/image868.svg"/><Relationship Id="rId375" Type="http://schemas.openxmlformats.org/officeDocument/2006/relationships/image" Target="../media/image1154.svg"/><Relationship Id="rId3" Type="http://schemas.openxmlformats.org/officeDocument/2006/relationships/image" Target="../media/image393.png"/><Relationship Id="rId235" Type="http://schemas.openxmlformats.org/officeDocument/2006/relationships/image" Target="../media/image504.png"/><Relationship Id="rId277" Type="http://schemas.openxmlformats.org/officeDocument/2006/relationships/image" Target="../media/image524.png"/><Relationship Id="rId400" Type="http://schemas.openxmlformats.org/officeDocument/2006/relationships/image" Target="../media/image582.png"/><Relationship Id="rId442" Type="http://schemas.openxmlformats.org/officeDocument/2006/relationships/image" Target="../media/image603.png"/><Relationship Id="rId484" Type="http://schemas.openxmlformats.org/officeDocument/2006/relationships/image" Target="../media/image624.png"/><Relationship Id="rId137" Type="http://schemas.openxmlformats.org/officeDocument/2006/relationships/image" Target="../media/image460.png"/><Relationship Id="rId302" Type="http://schemas.openxmlformats.org/officeDocument/2006/relationships/image" Target="../media/image1087.svg"/><Relationship Id="rId344" Type="http://schemas.openxmlformats.org/officeDocument/2006/relationships/image" Target="../media/image1123.svg"/><Relationship Id="rId41" Type="http://schemas.openxmlformats.org/officeDocument/2006/relationships/image" Target="../media/image412.png"/><Relationship Id="rId83" Type="http://schemas.openxmlformats.org/officeDocument/2006/relationships/image" Target="../media/image433.png"/><Relationship Id="rId179" Type="http://schemas.openxmlformats.org/officeDocument/2006/relationships/image" Target="../media/image481.png"/><Relationship Id="rId386" Type="http://schemas.openxmlformats.org/officeDocument/2006/relationships/image" Target="../media/image575.png"/><Relationship Id="rId190" Type="http://schemas.openxmlformats.org/officeDocument/2006/relationships/image" Target="../media/image984.svg"/><Relationship Id="rId204" Type="http://schemas.openxmlformats.org/officeDocument/2006/relationships/image" Target="../media/image996.svg"/><Relationship Id="rId246" Type="http://schemas.openxmlformats.org/officeDocument/2006/relationships/image" Target="../media/image1033.svg"/><Relationship Id="rId288" Type="http://schemas.openxmlformats.org/officeDocument/2006/relationships/image" Target="../media/image1073.svg"/><Relationship Id="rId411" Type="http://schemas.openxmlformats.org/officeDocument/2006/relationships/image" Target="../media/image1190.svg"/><Relationship Id="rId453" Type="http://schemas.openxmlformats.org/officeDocument/2006/relationships/image" Target="../media/image1232.svg"/><Relationship Id="rId509" Type="http://schemas.openxmlformats.org/officeDocument/2006/relationships/image" Target="../media/image637.png"/><Relationship Id="rId106" Type="http://schemas.openxmlformats.org/officeDocument/2006/relationships/image" Target="../media/image902.svg"/><Relationship Id="rId313" Type="http://schemas.openxmlformats.org/officeDocument/2006/relationships/image" Target="../media/image542.png"/><Relationship Id="rId495" Type="http://schemas.openxmlformats.org/officeDocument/2006/relationships/image" Target="../media/image1274.svg"/><Relationship Id="rId10" Type="http://schemas.openxmlformats.org/officeDocument/2006/relationships/image" Target="../media/image806.svg"/><Relationship Id="rId52" Type="http://schemas.openxmlformats.org/officeDocument/2006/relationships/image" Target="../media/image848.svg"/><Relationship Id="rId94" Type="http://schemas.openxmlformats.org/officeDocument/2006/relationships/image" Target="../media/image890.svg"/><Relationship Id="rId148" Type="http://schemas.openxmlformats.org/officeDocument/2006/relationships/image" Target="../media/image944.svg"/><Relationship Id="rId355" Type="http://schemas.openxmlformats.org/officeDocument/2006/relationships/image" Target="../media/image560.png"/><Relationship Id="rId397" Type="http://schemas.openxmlformats.org/officeDocument/2006/relationships/image" Target="../media/image1176.svg"/><Relationship Id="rId215" Type="http://schemas.openxmlformats.org/officeDocument/2006/relationships/image" Target="../media/image495.png"/><Relationship Id="rId257" Type="http://schemas.openxmlformats.org/officeDocument/2006/relationships/image" Target="../media/image514.png"/><Relationship Id="rId422" Type="http://schemas.openxmlformats.org/officeDocument/2006/relationships/image" Target="../media/image593.png"/><Relationship Id="rId464" Type="http://schemas.openxmlformats.org/officeDocument/2006/relationships/image" Target="../media/image614.png"/><Relationship Id="rId299" Type="http://schemas.openxmlformats.org/officeDocument/2006/relationships/image" Target="../media/image535.png"/><Relationship Id="rId63" Type="http://schemas.openxmlformats.org/officeDocument/2006/relationships/image" Target="../media/image423.png"/><Relationship Id="rId159" Type="http://schemas.openxmlformats.org/officeDocument/2006/relationships/image" Target="../media/image471.png"/><Relationship Id="rId366" Type="http://schemas.openxmlformats.org/officeDocument/2006/relationships/image" Target="../media/image1145.sv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4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4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4.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4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descr="Изображение выглядит как круг, черный&#10;&#10;Автоматически созданное описание">
            <a:extLst>
              <a:ext uri="{FF2B5EF4-FFF2-40B4-BE49-F238E27FC236}">
                <a16:creationId xmlns:a16="http://schemas.microsoft.com/office/drawing/2014/main" id="{6A30638A-040D-903D-53D2-47C21DE1E0C5}"/>
              </a:ext>
            </a:extLst>
          </p:cNvPr>
          <p:cNvPicPr>
            <a:picLocks noChangeAspect="1"/>
          </p:cNvPicPr>
          <p:nvPr/>
        </p:nvPicPr>
        <p:blipFill>
          <a:blip r:embed="rId2"/>
          <a:stretch>
            <a:fillRect/>
          </a:stretch>
        </p:blipFill>
        <p:spPr>
          <a:xfrm>
            <a:off x="4419600" y="2080162"/>
            <a:ext cx="7772400" cy="4777838"/>
          </a:xfrm>
          <a:prstGeom prst="rect">
            <a:avLst/>
          </a:prstGeom>
        </p:spPr>
      </p:pic>
      <p:sp>
        <p:nvSpPr>
          <p:cNvPr id="23" name="Title">
            <a:extLst>
              <a:ext uri="{FF2B5EF4-FFF2-40B4-BE49-F238E27FC236}">
                <a16:creationId xmlns:a16="http://schemas.microsoft.com/office/drawing/2014/main" id="{85302D19-98F2-2CE6-931C-A524FD4B26C6}"/>
              </a:ext>
            </a:extLst>
          </p:cNvPr>
          <p:cNvSpPr/>
          <p:nvPr/>
        </p:nvSpPr>
        <p:spPr>
          <a:xfrm>
            <a:off x="673100" y="2571192"/>
            <a:ext cx="5057140"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Presentation </a:t>
            </a:r>
            <a:endParaRPr lang="en-US" sz="5800" dirty="0">
              <a:latin typeface="Open Sans Light" pitchFamily="2" charset="0"/>
              <a:ea typeface="Open Sans Light" pitchFamily="2" charset="0"/>
              <a:cs typeface="Open Sans Light" pitchFamily="2" charset="0"/>
            </a:endParaRPr>
          </a:p>
        </p:txBody>
      </p:sp>
      <p:sp>
        <p:nvSpPr>
          <p:cNvPr id="24" name="Subtitle">
            <a:extLst>
              <a:ext uri="{FF2B5EF4-FFF2-40B4-BE49-F238E27FC236}">
                <a16:creationId xmlns:a16="http://schemas.microsoft.com/office/drawing/2014/main" id="{351E08EC-6E2E-AD52-B99C-7659ED6AEF36}"/>
              </a:ext>
            </a:extLst>
          </p:cNvPr>
          <p:cNvSpPr/>
          <p:nvPr/>
        </p:nvSpPr>
        <p:spPr>
          <a:xfrm>
            <a:off x="673099" y="673100"/>
            <a:ext cx="871725"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Направление</a:t>
            </a:r>
            <a:endParaRPr lang="en-US" sz="10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9ECF84E8-D9CA-55CE-8DD4-1968F205AE90}"/>
              </a:ext>
            </a:extLst>
          </p:cNvPr>
          <p:cNvSpPr/>
          <p:nvPr/>
        </p:nvSpPr>
        <p:spPr>
          <a:xfrm>
            <a:off x="673100" y="914400"/>
            <a:ext cx="116138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26" name="Subtitle">
            <a:extLst>
              <a:ext uri="{FF2B5EF4-FFF2-40B4-BE49-F238E27FC236}">
                <a16:creationId xmlns:a16="http://schemas.microsoft.com/office/drawing/2014/main" id="{DF7DED16-9272-E262-326F-2B998BCE7EDC}"/>
              </a:ext>
            </a:extLst>
          </p:cNvPr>
          <p:cNvSpPr/>
          <p:nvPr/>
        </p:nvSpPr>
        <p:spPr>
          <a:xfrm>
            <a:off x="2298700" y="673100"/>
            <a:ext cx="648962"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Контакт</a:t>
            </a:r>
            <a:endParaRPr lang="en-US" sz="1000" dirty="0">
              <a:latin typeface="Open Sans Light" pitchFamily="2" charset="0"/>
              <a:ea typeface="Open Sans Light" pitchFamily="2" charset="0"/>
              <a:cs typeface="Open Sans Light" pitchFamily="2" charset="0"/>
            </a:endParaRPr>
          </a:p>
        </p:txBody>
      </p:sp>
      <p:sp>
        <p:nvSpPr>
          <p:cNvPr id="27" name="Text">
            <a:extLst>
              <a:ext uri="{FF2B5EF4-FFF2-40B4-BE49-F238E27FC236}">
                <a16:creationId xmlns:a16="http://schemas.microsoft.com/office/drawing/2014/main" id="{3EFA177F-B1E7-5915-B490-B99873D43920}"/>
              </a:ext>
            </a:extLst>
          </p:cNvPr>
          <p:cNvSpPr/>
          <p:nvPr/>
        </p:nvSpPr>
        <p:spPr>
          <a:xfrm>
            <a:off x="2298699" y="914400"/>
            <a:ext cx="1733747"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shmarketing.com</a:t>
            </a:r>
            <a:endParaRPr lang="en-US" sz="1500" dirty="0">
              <a:latin typeface="Open Sans Light" pitchFamily="2" charset="0"/>
              <a:ea typeface="Open Sans Light" pitchFamily="2" charset="0"/>
              <a:cs typeface="Open Sans Light" pitchFamily="2" charset="0"/>
            </a:endParaRPr>
          </a:p>
        </p:txBody>
      </p:sp>
      <p:sp>
        <p:nvSpPr>
          <p:cNvPr id="28" name="Subtitle">
            <a:extLst>
              <a:ext uri="{FF2B5EF4-FFF2-40B4-BE49-F238E27FC236}">
                <a16:creationId xmlns:a16="http://schemas.microsoft.com/office/drawing/2014/main" id="{30D65595-2921-42A0-BB38-5CBE9F07C596}"/>
              </a:ext>
            </a:extLst>
          </p:cNvPr>
          <p:cNvSpPr/>
          <p:nvPr/>
        </p:nvSpPr>
        <p:spPr>
          <a:xfrm>
            <a:off x="4603750" y="673100"/>
            <a:ext cx="428290"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Дата</a:t>
            </a:r>
            <a:endParaRPr lang="en-US" sz="10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861D1499-C2B3-BE31-62BE-B1F83353E1B1}"/>
              </a:ext>
            </a:extLst>
          </p:cNvPr>
          <p:cNvSpPr/>
          <p:nvPr/>
        </p:nvSpPr>
        <p:spPr>
          <a:xfrm>
            <a:off x="4603749" y="914400"/>
            <a:ext cx="1249613"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sp>
        <p:nvSpPr>
          <p:cNvPr id="38" name="Овал 37">
            <a:extLst>
              <a:ext uri="{FF2B5EF4-FFF2-40B4-BE49-F238E27FC236}">
                <a16:creationId xmlns:a16="http://schemas.microsoft.com/office/drawing/2014/main" id="{947606A6-EFB9-E677-6DCA-E63190C9223C}"/>
              </a:ext>
            </a:extLst>
          </p:cNvPr>
          <p:cNvSpPr/>
          <p:nvPr/>
        </p:nvSpPr>
        <p:spPr>
          <a:xfrm>
            <a:off x="673100" y="4432201"/>
            <a:ext cx="820920" cy="820920"/>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pic>
        <p:nvPicPr>
          <p:cNvPr id="40" name="Рисунок 39">
            <a:extLst>
              <a:ext uri="{FF2B5EF4-FFF2-40B4-BE49-F238E27FC236}">
                <a16:creationId xmlns:a16="http://schemas.microsoft.com/office/drawing/2014/main" id="{BF9299B2-4C8B-6AAC-28A3-272324446F1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2338" y="4701439"/>
            <a:ext cx="282444" cy="282444"/>
          </a:xfrm>
          <a:prstGeom prst="rect">
            <a:avLst/>
          </a:prstGeom>
        </p:spPr>
      </p:pic>
    </p:spTree>
    <p:extLst>
      <p:ext uri="{BB962C8B-B14F-4D97-AF65-F5344CB8AC3E}">
        <p14:creationId xmlns:p14="http://schemas.microsoft.com/office/powerpoint/2010/main" val="386641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escription"/>
          <p:cNvSpPr/>
          <p:nvPr/>
        </p:nvSpPr>
        <p:spPr>
          <a:xfrm>
            <a:off x="67310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5" name="Title"/>
          <p:cNvSpPr/>
          <p:nvPr/>
        </p:nvSpPr>
        <p:spPr>
          <a:xfrm>
            <a:off x="673099" y="1966396"/>
            <a:ext cx="249151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1. Заголовок</a:t>
            </a:r>
            <a:endParaRPr lang="en-US" sz="2100" dirty="0">
              <a:latin typeface="Open Sans Light" pitchFamily="2" charset="0"/>
              <a:ea typeface="Open Sans Light" pitchFamily="2" charset="0"/>
              <a:cs typeface="Open Sans Light" pitchFamily="2" charset="0"/>
            </a:endParaRPr>
          </a:p>
        </p:txBody>
      </p:sp>
      <p:sp>
        <p:nvSpPr>
          <p:cNvPr id="6" name="Description"/>
          <p:cNvSpPr/>
          <p:nvPr/>
        </p:nvSpPr>
        <p:spPr>
          <a:xfrm>
            <a:off x="67310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7" name="Title"/>
          <p:cNvSpPr/>
          <p:nvPr/>
        </p:nvSpPr>
        <p:spPr>
          <a:xfrm>
            <a:off x="673099" y="4002363"/>
            <a:ext cx="230232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4. Заголовок</a:t>
            </a:r>
            <a:endParaRPr lang="en-US" sz="2100" dirty="0">
              <a:latin typeface="Open Sans Light" pitchFamily="2" charset="0"/>
              <a:ea typeface="Open Sans Light" pitchFamily="2" charset="0"/>
              <a:cs typeface="Open Sans Light" pitchFamily="2" charset="0"/>
            </a:endParaRPr>
          </a:p>
        </p:txBody>
      </p:sp>
      <p:sp>
        <p:nvSpPr>
          <p:cNvPr id="8" name="Description"/>
          <p:cNvSpPr/>
          <p:nvPr/>
        </p:nvSpPr>
        <p:spPr>
          <a:xfrm>
            <a:off x="467995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9" name="Title"/>
          <p:cNvSpPr/>
          <p:nvPr/>
        </p:nvSpPr>
        <p:spPr>
          <a:xfrm>
            <a:off x="4679949" y="1966396"/>
            <a:ext cx="2235857"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2. Заголовок</a:t>
            </a:r>
            <a:endParaRPr lang="en-US" sz="2100" dirty="0">
              <a:latin typeface="Open Sans Light" pitchFamily="2" charset="0"/>
              <a:ea typeface="Open Sans Light" pitchFamily="2" charset="0"/>
              <a:cs typeface="Open Sans Light" pitchFamily="2" charset="0"/>
            </a:endParaRPr>
          </a:p>
        </p:txBody>
      </p:sp>
      <p:sp>
        <p:nvSpPr>
          <p:cNvPr id="10" name="Description"/>
          <p:cNvSpPr/>
          <p:nvPr/>
        </p:nvSpPr>
        <p:spPr>
          <a:xfrm>
            <a:off x="467995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1" name="Title"/>
          <p:cNvSpPr/>
          <p:nvPr/>
        </p:nvSpPr>
        <p:spPr>
          <a:xfrm>
            <a:off x="4679950" y="4002363"/>
            <a:ext cx="2277836"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5. Заголовок</a:t>
            </a:r>
            <a:endParaRPr lang="en-US" sz="2100" dirty="0">
              <a:latin typeface="Open Sans Light" pitchFamily="2" charset="0"/>
              <a:ea typeface="Open Sans Light" pitchFamily="2" charset="0"/>
              <a:cs typeface="Open Sans Light" pitchFamily="2" charset="0"/>
            </a:endParaRPr>
          </a:p>
        </p:txBody>
      </p:sp>
      <p:sp>
        <p:nvSpPr>
          <p:cNvPr id="12" name="Description"/>
          <p:cNvSpPr/>
          <p:nvPr/>
        </p:nvSpPr>
        <p:spPr>
          <a:xfrm>
            <a:off x="868680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3" name="Title"/>
          <p:cNvSpPr/>
          <p:nvPr/>
        </p:nvSpPr>
        <p:spPr>
          <a:xfrm>
            <a:off x="8686799" y="1966396"/>
            <a:ext cx="201273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3. Заголовок</a:t>
            </a:r>
            <a:endParaRPr lang="en-US" sz="2100" dirty="0">
              <a:latin typeface="Open Sans Light" pitchFamily="2" charset="0"/>
              <a:ea typeface="Open Sans Light" pitchFamily="2" charset="0"/>
              <a:cs typeface="Open Sans Light" pitchFamily="2" charset="0"/>
            </a:endParaRPr>
          </a:p>
        </p:txBody>
      </p:sp>
      <p:sp>
        <p:nvSpPr>
          <p:cNvPr id="14" name="Description"/>
          <p:cNvSpPr/>
          <p:nvPr/>
        </p:nvSpPr>
        <p:spPr>
          <a:xfrm>
            <a:off x="868680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5" name="Title"/>
          <p:cNvSpPr/>
          <p:nvPr/>
        </p:nvSpPr>
        <p:spPr>
          <a:xfrm>
            <a:off x="8686800" y="4002363"/>
            <a:ext cx="2286000"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6. Заголовок</a:t>
            </a:r>
            <a:endParaRPr lang="en-US" sz="2100" dirty="0">
              <a:latin typeface="Open Sans Light" pitchFamily="2" charset="0"/>
              <a:ea typeface="Open Sans Light" pitchFamily="2" charset="0"/>
              <a:cs typeface="Open Sans Light" pitchFamily="2" charset="0"/>
            </a:endParaRPr>
          </a:p>
        </p:txBody>
      </p:sp>
      <p:sp>
        <p:nvSpPr>
          <p:cNvPr id="16" name="Page Numbe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3" name="Овал 2">
            <a:extLst>
              <a:ext uri="{FF2B5EF4-FFF2-40B4-BE49-F238E27FC236}">
                <a16:creationId xmlns:a16="http://schemas.microsoft.com/office/drawing/2014/main" id="{255B7D2A-707D-C99C-B212-19D72A3253D5}"/>
              </a:ext>
            </a:extLst>
          </p:cNvPr>
          <p:cNvSpPr/>
          <p:nvPr/>
        </p:nvSpPr>
        <p:spPr>
          <a:xfrm>
            <a:off x="673100" y="1245794"/>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18" name="Овал 17">
            <a:extLst>
              <a:ext uri="{FF2B5EF4-FFF2-40B4-BE49-F238E27FC236}">
                <a16:creationId xmlns:a16="http://schemas.microsoft.com/office/drawing/2014/main" id="{996F1EF3-85DC-1C47-BEFB-D1C9714608AC}"/>
              </a:ext>
            </a:extLst>
          </p:cNvPr>
          <p:cNvSpPr/>
          <p:nvPr/>
        </p:nvSpPr>
        <p:spPr>
          <a:xfrm>
            <a:off x="4677941" y="1245794"/>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9" name="Овал 18">
            <a:extLst>
              <a:ext uri="{FF2B5EF4-FFF2-40B4-BE49-F238E27FC236}">
                <a16:creationId xmlns:a16="http://schemas.microsoft.com/office/drawing/2014/main" id="{25CDFF08-BD23-9F80-126B-1957D0648C1C}"/>
              </a:ext>
            </a:extLst>
          </p:cNvPr>
          <p:cNvSpPr/>
          <p:nvPr/>
        </p:nvSpPr>
        <p:spPr>
          <a:xfrm>
            <a:off x="8682782" y="1245794"/>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0" name="Овал 19">
            <a:extLst>
              <a:ext uri="{FF2B5EF4-FFF2-40B4-BE49-F238E27FC236}">
                <a16:creationId xmlns:a16="http://schemas.microsoft.com/office/drawing/2014/main" id="{D3E85FB8-9B58-A9BF-16C3-4F41A532FD57}"/>
              </a:ext>
            </a:extLst>
          </p:cNvPr>
          <p:cNvSpPr/>
          <p:nvPr/>
        </p:nvSpPr>
        <p:spPr>
          <a:xfrm>
            <a:off x="673100" y="3282938"/>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1" name="Овал 20">
            <a:extLst>
              <a:ext uri="{FF2B5EF4-FFF2-40B4-BE49-F238E27FC236}">
                <a16:creationId xmlns:a16="http://schemas.microsoft.com/office/drawing/2014/main" id="{EC2F6BF4-EC66-E868-91E1-9F1F8B9E9E0D}"/>
              </a:ext>
            </a:extLst>
          </p:cNvPr>
          <p:cNvSpPr/>
          <p:nvPr/>
        </p:nvSpPr>
        <p:spPr>
          <a:xfrm>
            <a:off x="4677941" y="3282938"/>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DF76CCC3-1F1F-0381-1798-D5EE9C725D5A}"/>
              </a:ext>
            </a:extLst>
          </p:cNvPr>
          <p:cNvSpPr/>
          <p:nvPr/>
        </p:nvSpPr>
        <p:spPr>
          <a:xfrm>
            <a:off x="8645729" y="3282938"/>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4" name="Рисунок 23">
            <a:extLst>
              <a:ext uri="{FF2B5EF4-FFF2-40B4-BE49-F238E27FC236}">
                <a16:creationId xmlns:a16="http://schemas.microsoft.com/office/drawing/2014/main" id="{C3DDE112-DF73-41CB-95EF-E49FD1CFA27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6632" y="1358786"/>
            <a:ext cx="419348" cy="419348"/>
          </a:xfrm>
          <a:prstGeom prst="rect">
            <a:avLst/>
          </a:prstGeom>
        </p:spPr>
      </p:pic>
      <p:pic>
        <p:nvPicPr>
          <p:cNvPr id="26" name="Рисунок 25">
            <a:extLst>
              <a:ext uri="{FF2B5EF4-FFF2-40B4-BE49-F238E27FC236}">
                <a16:creationId xmlns:a16="http://schemas.microsoft.com/office/drawing/2014/main" id="{08BC91F5-E30B-6364-D27E-23EE8E00F12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86758" y="1367519"/>
            <a:ext cx="419348" cy="419348"/>
          </a:xfrm>
          <a:prstGeom prst="rect">
            <a:avLst/>
          </a:prstGeom>
        </p:spPr>
      </p:pic>
      <p:pic>
        <p:nvPicPr>
          <p:cNvPr id="28" name="Рисунок 27">
            <a:extLst>
              <a:ext uri="{FF2B5EF4-FFF2-40B4-BE49-F238E27FC236}">
                <a16:creationId xmlns:a16="http://schemas.microsoft.com/office/drawing/2014/main" id="{82CBFEC3-FE28-4AF9-93CC-1DD2FF72062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6632" y="3392515"/>
            <a:ext cx="419348" cy="419348"/>
          </a:xfrm>
          <a:prstGeom prst="rect">
            <a:avLst/>
          </a:prstGeom>
        </p:spPr>
      </p:pic>
      <p:pic>
        <p:nvPicPr>
          <p:cNvPr id="30" name="Рисунок 29">
            <a:extLst>
              <a:ext uri="{FF2B5EF4-FFF2-40B4-BE49-F238E27FC236}">
                <a16:creationId xmlns:a16="http://schemas.microsoft.com/office/drawing/2014/main" id="{177DA7A5-AB29-E14C-5CF6-0EAF6B9DB9A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798723" y="1365552"/>
            <a:ext cx="419348" cy="419348"/>
          </a:xfrm>
          <a:prstGeom prst="rect">
            <a:avLst/>
          </a:prstGeom>
        </p:spPr>
      </p:pic>
      <p:pic>
        <p:nvPicPr>
          <p:cNvPr id="32" name="Рисунок 31">
            <a:extLst>
              <a:ext uri="{FF2B5EF4-FFF2-40B4-BE49-F238E27FC236}">
                <a16:creationId xmlns:a16="http://schemas.microsoft.com/office/drawing/2014/main" id="{0F8BA9C2-59C2-841F-2CBD-6739F33ECE3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769974" y="3413942"/>
            <a:ext cx="397921" cy="397921"/>
          </a:xfrm>
          <a:prstGeom prst="rect">
            <a:avLst/>
          </a:prstGeom>
        </p:spPr>
      </p:pic>
      <p:pic>
        <p:nvPicPr>
          <p:cNvPr id="34" name="Рисунок 33">
            <a:extLst>
              <a:ext uri="{FF2B5EF4-FFF2-40B4-BE49-F238E27FC236}">
                <a16:creationId xmlns:a16="http://schemas.microsoft.com/office/drawing/2014/main" id="{127200D3-9865-5AFA-9154-F566B0D14E9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786758" y="3374514"/>
            <a:ext cx="419348" cy="419348"/>
          </a:xfrm>
          <a:prstGeom prst="rect">
            <a:avLst/>
          </a:prstGeom>
        </p:spPr>
      </p:pic>
      <p:sp>
        <p:nvSpPr>
          <p:cNvPr id="36" name="Полилиния 35">
            <a:extLst>
              <a:ext uri="{FF2B5EF4-FFF2-40B4-BE49-F238E27FC236}">
                <a16:creationId xmlns:a16="http://schemas.microsoft.com/office/drawing/2014/main" id="{182E8D47-052C-8496-DBAD-E93A0A32FE78}"/>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4EF74652-390B-6885-EA07-B1BB9E41595A}"/>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DA3BE637-AE56-A29B-FDC2-2A878E902901}"/>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3BF330B1-366A-F77E-737A-7605ABD2ABD6}"/>
              </a:ext>
            </a:extLst>
          </p:cNvPr>
          <p:cNvPicPr>
            <a:picLocks noChangeAspect="1"/>
          </p:cNvPicPr>
          <p:nvPr/>
        </p:nvPicPr>
        <p:blipFill>
          <a:blip r:embed="rId2"/>
          <a:stretch>
            <a:fillRect/>
          </a:stretch>
        </p:blipFill>
        <p:spPr>
          <a:xfrm>
            <a:off x="5899150" y="0"/>
            <a:ext cx="6292850" cy="6858000"/>
          </a:xfrm>
          <a:prstGeom prst="rect">
            <a:avLst/>
          </a:prstGeom>
        </p:spPr>
      </p:pic>
      <p:sp>
        <p:nvSpPr>
          <p:cNvPr id="28" name="Description">
            <a:extLst>
              <a:ext uri="{FF2B5EF4-FFF2-40B4-BE49-F238E27FC236}">
                <a16:creationId xmlns:a16="http://schemas.microsoft.com/office/drawing/2014/main" id="{0BD8A54F-2206-9270-90D4-398E239213FF}"/>
              </a:ext>
            </a:extLst>
          </p:cNvPr>
          <p:cNvSpPr/>
          <p:nvPr/>
        </p:nvSpPr>
        <p:spPr>
          <a:xfrm>
            <a:off x="7329239" y="124505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29" name="Title">
            <a:extLst>
              <a:ext uri="{FF2B5EF4-FFF2-40B4-BE49-F238E27FC236}">
                <a16:creationId xmlns:a16="http://schemas.microsoft.com/office/drawing/2014/main" id="{3EFF5003-3124-91BF-494C-BD71709A3A34}"/>
              </a:ext>
            </a:extLst>
          </p:cNvPr>
          <p:cNvSpPr/>
          <p:nvPr/>
        </p:nvSpPr>
        <p:spPr>
          <a:xfrm>
            <a:off x="7327899" y="86965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0" name="Number">
            <a:extLst>
              <a:ext uri="{FF2B5EF4-FFF2-40B4-BE49-F238E27FC236}">
                <a16:creationId xmlns:a16="http://schemas.microsoft.com/office/drawing/2014/main" id="{1C9E898C-8A86-5116-1F50-5B74273B6716}"/>
              </a:ext>
            </a:extLst>
          </p:cNvPr>
          <p:cNvSpPr/>
          <p:nvPr/>
        </p:nvSpPr>
        <p:spPr>
          <a:xfrm>
            <a:off x="6639582" y="870408"/>
            <a:ext cx="368300" cy="342900"/>
          </a:xfrm>
          <a:prstGeom prst="rect">
            <a:avLst/>
          </a:prstGeom>
          <a:noFill/>
          <a:ln/>
        </p:spPr>
        <p:txBody>
          <a:bodyPr wrap="square" lIns="0" tIns="0" rIns="0" bIns="0" rtlCol="0" anchor="t"/>
          <a:lstStyle/>
          <a:p>
            <a:pPr>
              <a:lnSpc>
                <a:spcPts val="2700"/>
              </a:lnSpc>
            </a:pPr>
            <a:r>
              <a:rPr lang="en-US" sz="2100" b="1" dirty="0">
                <a:solidFill>
                  <a:srgbClr val="89DBFF"/>
                </a:solidFill>
                <a:latin typeface="Open Sans ExtraBold" pitchFamily="2" charset="0"/>
                <a:ea typeface="Open Sans ExtraBold" pitchFamily="2" charset="0"/>
                <a:cs typeface="Open Sans ExtraBold" pitchFamily="2" charset="0"/>
              </a:rPr>
              <a:t>01</a:t>
            </a:r>
            <a:endParaRPr lang="en-US" sz="2100" dirty="0">
              <a:solidFill>
                <a:srgbClr val="89DBFF"/>
              </a:solidFill>
              <a:latin typeface="Open Sans Light" pitchFamily="2" charset="0"/>
              <a:ea typeface="Open Sans Light" pitchFamily="2" charset="0"/>
              <a:cs typeface="Open Sans Light" pitchFamily="2" charset="0"/>
            </a:endParaRPr>
          </a:p>
        </p:txBody>
      </p:sp>
      <p:sp>
        <p:nvSpPr>
          <p:cNvPr id="31" name="Description">
            <a:extLst>
              <a:ext uri="{FF2B5EF4-FFF2-40B4-BE49-F238E27FC236}">
                <a16:creationId xmlns:a16="http://schemas.microsoft.com/office/drawing/2014/main" id="{88468759-CD57-B393-70AC-71B9B84EB3A9}"/>
              </a:ext>
            </a:extLst>
          </p:cNvPr>
          <p:cNvSpPr/>
          <p:nvPr/>
        </p:nvSpPr>
        <p:spPr>
          <a:xfrm>
            <a:off x="7329239" y="247060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2" name="Title">
            <a:extLst>
              <a:ext uri="{FF2B5EF4-FFF2-40B4-BE49-F238E27FC236}">
                <a16:creationId xmlns:a16="http://schemas.microsoft.com/office/drawing/2014/main" id="{714C9FD7-D343-7559-42DE-CA971FFD5D0F}"/>
              </a:ext>
            </a:extLst>
          </p:cNvPr>
          <p:cNvSpPr/>
          <p:nvPr/>
        </p:nvSpPr>
        <p:spPr>
          <a:xfrm>
            <a:off x="7327899" y="209520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3" name="Number">
            <a:extLst>
              <a:ext uri="{FF2B5EF4-FFF2-40B4-BE49-F238E27FC236}">
                <a16:creationId xmlns:a16="http://schemas.microsoft.com/office/drawing/2014/main" id="{78C995A9-FF97-16CF-9C67-B9F8B185B585}"/>
              </a:ext>
            </a:extLst>
          </p:cNvPr>
          <p:cNvSpPr/>
          <p:nvPr/>
        </p:nvSpPr>
        <p:spPr>
          <a:xfrm>
            <a:off x="6639582" y="2095958"/>
            <a:ext cx="342900" cy="342900"/>
          </a:xfrm>
          <a:prstGeom prst="rect">
            <a:avLst/>
          </a:prstGeom>
          <a:noFill/>
          <a:ln/>
        </p:spPr>
        <p:txBody>
          <a:bodyPr wrap="square" lIns="0" tIns="0" rIns="0" bIns="0" rtlCol="0" anchor="t"/>
          <a:lstStyle/>
          <a:p>
            <a:pPr>
              <a:lnSpc>
                <a:spcPts val="2700"/>
              </a:lnSpc>
            </a:pPr>
            <a:r>
              <a:rPr lang="en-US" sz="2100" b="1" dirty="0">
                <a:solidFill>
                  <a:srgbClr val="89DBFF"/>
                </a:solidFill>
                <a:latin typeface="Open Sans ExtraBold" pitchFamily="2" charset="0"/>
                <a:ea typeface="Open Sans ExtraBold" pitchFamily="2" charset="0"/>
                <a:cs typeface="Open Sans ExtraBold" pitchFamily="2" charset="0"/>
              </a:rPr>
              <a:t>02</a:t>
            </a:r>
            <a:endParaRPr lang="en-US" sz="2100" dirty="0">
              <a:solidFill>
                <a:srgbClr val="89DBFF"/>
              </a:solidFill>
              <a:latin typeface="Open Sans Light" pitchFamily="2" charset="0"/>
              <a:ea typeface="Open Sans Light" pitchFamily="2" charset="0"/>
              <a:cs typeface="Open Sans Light" pitchFamily="2" charset="0"/>
            </a:endParaRPr>
          </a:p>
        </p:txBody>
      </p:sp>
      <p:sp>
        <p:nvSpPr>
          <p:cNvPr id="34" name="Description">
            <a:extLst>
              <a:ext uri="{FF2B5EF4-FFF2-40B4-BE49-F238E27FC236}">
                <a16:creationId xmlns:a16="http://schemas.microsoft.com/office/drawing/2014/main" id="{C6C3E848-6668-A11A-A91F-3A6430F98E6B}"/>
              </a:ext>
            </a:extLst>
          </p:cNvPr>
          <p:cNvSpPr/>
          <p:nvPr/>
        </p:nvSpPr>
        <p:spPr>
          <a:xfrm>
            <a:off x="7329239" y="369615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5" name="Title">
            <a:extLst>
              <a:ext uri="{FF2B5EF4-FFF2-40B4-BE49-F238E27FC236}">
                <a16:creationId xmlns:a16="http://schemas.microsoft.com/office/drawing/2014/main" id="{2CD6F117-A755-5560-CC00-D41F9B6A76BB}"/>
              </a:ext>
            </a:extLst>
          </p:cNvPr>
          <p:cNvSpPr/>
          <p:nvPr/>
        </p:nvSpPr>
        <p:spPr>
          <a:xfrm>
            <a:off x="7327899" y="332075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6" name="Number">
            <a:extLst>
              <a:ext uri="{FF2B5EF4-FFF2-40B4-BE49-F238E27FC236}">
                <a16:creationId xmlns:a16="http://schemas.microsoft.com/office/drawing/2014/main" id="{AE095C4B-7955-62BB-9953-B9407FD1052B}"/>
              </a:ext>
            </a:extLst>
          </p:cNvPr>
          <p:cNvSpPr/>
          <p:nvPr/>
        </p:nvSpPr>
        <p:spPr>
          <a:xfrm>
            <a:off x="6639582" y="3321508"/>
            <a:ext cx="349250" cy="342900"/>
          </a:xfrm>
          <a:prstGeom prst="rect">
            <a:avLst/>
          </a:prstGeom>
          <a:noFill/>
          <a:ln/>
        </p:spPr>
        <p:txBody>
          <a:bodyPr wrap="square" lIns="0" tIns="0" rIns="0" bIns="0" rtlCol="0" anchor="t"/>
          <a:lstStyle/>
          <a:p>
            <a:pPr>
              <a:lnSpc>
                <a:spcPts val="2700"/>
              </a:lnSpc>
            </a:pPr>
            <a:r>
              <a:rPr lang="en-US" sz="2100" b="1" dirty="0">
                <a:solidFill>
                  <a:srgbClr val="89DBFF"/>
                </a:solidFill>
                <a:latin typeface="Open Sans ExtraBold" pitchFamily="2" charset="0"/>
                <a:ea typeface="Open Sans ExtraBold" pitchFamily="2" charset="0"/>
                <a:cs typeface="Open Sans ExtraBold" pitchFamily="2" charset="0"/>
              </a:rPr>
              <a:t>03</a:t>
            </a:r>
            <a:endParaRPr lang="en-US" sz="2100" dirty="0">
              <a:solidFill>
                <a:srgbClr val="89DBFF"/>
              </a:solidFill>
              <a:latin typeface="Open Sans Light" pitchFamily="2" charset="0"/>
              <a:ea typeface="Open Sans Light" pitchFamily="2" charset="0"/>
              <a:cs typeface="Open Sans Light" pitchFamily="2" charset="0"/>
            </a:endParaRPr>
          </a:p>
        </p:txBody>
      </p:sp>
      <p:sp>
        <p:nvSpPr>
          <p:cNvPr id="37" name="Description">
            <a:extLst>
              <a:ext uri="{FF2B5EF4-FFF2-40B4-BE49-F238E27FC236}">
                <a16:creationId xmlns:a16="http://schemas.microsoft.com/office/drawing/2014/main" id="{35AAC22C-5D9C-7C95-6EC2-DAC6E7C5BF19}"/>
              </a:ext>
            </a:extLst>
          </p:cNvPr>
          <p:cNvSpPr/>
          <p:nvPr/>
        </p:nvSpPr>
        <p:spPr>
          <a:xfrm>
            <a:off x="7329239" y="492170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8" name="Title">
            <a:extLst>
              <a:ext uri="{FF2B5EF4-FFF2-40B4-BE49-F238E27FC236}">
                <a16:creationId xmlns:a16="http://schemas.microsoft.com/office/drawing/2014/main" id="{FC7036F0-DB0E-EE13-3E26-774F73E83972}"/>
              </a:ext>
            </a:extLst>
          </p:cNvPr>
          <p:cNvSpPr/>
          <p:nvPr/>
        </p:nvSpPr>
        <p:spPr>
          <a:xfrm>
            <a:off x="7327899" y="454630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9" name="Number">
            <a:extLst>
              <a:ext uri="{FF2B5EF4-FFF2-40B4-BE49-F238E27FC236}">
                <a16:creationId xmlns:a16="http://schemas.microsoft.com/office/drawing/2014/main" id="{57A0EF6A-C09E-B07F-E857-1E8F81BA3308}"/>
              </a:ext>
            </a:extLst>
          </p:cNvPr>
          <p:cNvSpPr/>
          <p:nvPr/>
        </p:nvSpPr>
        <p:spPr>
          <a:xfrm>
            <a:off x="6639582" y="4547058"/>
            <a:ext cx="368300" cy="342900"/>
          </a:xfrm>
          <a:prstGeom prst="rect">
            <a:avLst/>
          </a:prstGeom>
          <a:noFill/>
          <a:ln/>
        </p:spPr>
        <p:txBody>
          <a:bodyPr wrap="square" lIns="0" tIns="0" rIns="0" bIns="0" rtlCol="0" anchor="t"/>
          <a:lstStyle/>
          <a:p>
            <a:pPr>
              <a:lnSpc>
                <a:spcPts val="2700"/>
              </a:lnSpc>
            </a:pPr>
            <a:r>
              <a:rPr lang="en-US" sz="2100" b="1" dirty="0">
                <a:solidFill>
                  <a:srgbClr val="89DBFF"/>
                </a:solidFill>
                <a:latin typeface="Open Sans ExtraBold" pitchFamily="2" charset="0"/>
                <a:ea typeface="Open Sans ExtraBold" pitchFamily="2" charset="0"/>
                <a:cs typeface="Open Sans ExtraBold" pitchFamily="2" charset="0"/>
              </a:rPr>
              <a:t>04</a:t>
            </a:r>
            <a:endParaRPr lang="en-US" sz="2100" dirty="0">
              <a:solidFill>
                <a:srgbClr val="89DBFF"/>
              </a:solidFill>
              <a:latin typeface="Open Sans Light" pitchFamily="2" charset="0"/>
              <a:ea typeface="Open Sans Light" pitchFamily="2" charset="0"/>
              <a:cs typeface="Open Sans Light" pitchFamily="2" charset="0"/>
            </a:endParaRPr>
          </a:p>
        </p:txBody>
      </p:sp>
      <p:sp>
        <p:nvSpPr>
          <p:cNvPr id="40" name="Title">
            <a:extLst>
              <a:ext uri="{FF2B5EF4-FFF2-40B4-BE49-F238E27FC236}">
                <a16:creationId xmlns:a16="http://schemas.microsoft.com/office/drawing/2014/main" id="{1396F983-B72E-C8D3-6B38-AC2BACFF4A33}"/>
              </a:ext>
            </a:extLst>
          </p:cNvPr>
          <p:cNvSpPr/>
          <p:nvPr/>
        </p:nvSpPr>
        <p:spPr>
          <a:xfrm>
            <a:off x="675038" y="2242008"/>
            <a:ext cx="3698334" cy="120650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Мы</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4400" b="1" dirty="0">
                <a:solidFill>
                  <a:srgbClr val="1E1B39"/>
                </a:solidFill>
                <a:latin typeface="Open Sans ExtraBold" pitchFamily="2" charset="0"/>
                <a:ea typeface="Open Sans ExtraBold" pitchFamily="2" charset="0"/>
                <a:cs typeface="Open Sans ExtraBold" pitchFamily="2" charset="0"/>
              </a:rPr>
              <a:t>предлагаем</a:t>
            </a:r>
            <a:endParaRPr lang="en-US" sz="4400" dirty="0">
              <a:latin typeface="Open Sans Light" pitchFamily="2" charset="0"/>
              <a:ea typeface="Open Sans Light" pitchFamily="2" charset="0"/>
              <a:cs typeface="Open Sans Light" pitchFamily="2" charset="0"/>
            </a:endParaRPr>
          </a:p>
        </p:txBody>
      </p:sp>
      <p:sp>
        <p:nvSpPr>
          <p:cNvPr id="41" name="Description">
            <a:extLst>
              <a:ext uri="{FF2B5EF4-FFF2-40B4-BE49-F238E27FC236}">
                <a16:creationId xmlns:a16="http://schemas.microsoft.com/office/drawing/2014/main" id="{E7F50389-BC21-76F8-46D3-1703565D40DB}"/>
              </a:ext>
            </a:extLst>
          </p:cNvPr>
          <p:cNvSpPr/>
          <p:nvPr/>
        </p:nvSpPr>
        <p:spPr>
          <a:xfrm>
            <a:off x="675038" y="3550108"/>
            <a:ext cx="3825289" cy="1104900"/>
          </a:xfrm>
          <a:prstGeom prst="rect">
            <a:avLst/>
          </a:prstGeom>
          <a:noFill/>
          <a:ln/>
        </p:spPr>
        <p:txBody>
          <a:bodyPr wrap="square" lIns="0" tIns="0" rIns="0" bIns="0" rtlCol="0" anchor="t"/>
          <a:lstStyle/>
          <a:p>
            <a:pPr>
              <a:lnSpc>
                <a:spcPts val="2900"/>
              </a:lnSpc>
            </a:pPr>
            <a:r>
              <a:rPr lang="en-US"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a:t>
            </a:r>
            <a:endParaRPr lang="en-US" dirty="0">
              <a:latin typeface="Open Sans Light" pitchFamily="2" charset="0"/>
              <a:ea typeface="Open Sans Light" pitchFamily="2" charset="0"/>
              <a:cs typeface="Open Sans Light" pitchFamily="2" charset="0"/>
            </a:endParaRPr>
          </a:p>
        </p:txBody>
      </p:sp>
      <p:sp>
        <p:nvSpPr>
          <p:cNvPr id="42" name="Page Number">
            <a:extLst>
              <a:ext uri="{FF2B5EF4-FFF2-40B4-BE49-F238E27FC236}">
                <a16:creationId xmlns:a16="http://schemas.microsoft.com/office/drawing/2014/main" id="{6181A654-598C-4AF0-2989-F3F411FC260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056063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673099" y="4229100"/>
            <a:ext cx="227012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 1</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0" y="4984750"/>
            <a:ext cx="5083235"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elitole etiam necol suscipit dui sed cursus nibh id risus ultrices dolor sit amet coner.</a:t>
            </a:r>
            <a:endParaRPr lang="en-US" sz="1200" dirty="0">
              <a:latin typeface="Open Sans Light" pitchFamily="2" charset="0"/>
              <a:ea typeface="Open Sans Light" pitchFamily="2" charset="0"/>
              <a:cs typeface="Open Sans Light" pitchFamily="2" charset="0"/>
            </a:endParaRPr>
          </a:p>
        </p:txBody>
      </p:sp>
      <p:sp>
        <p:nvSpPr>
          <p:cNvPr id="6" name="Title"/>
          <p:cNvSpPr/>
          <p:nvPr/>
        </p:nvSpPr>
        <p:spPr>
          <a:xfrm>
            <a:off x="6477824" y="673100"/>
            <a:ext cx="250901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 2</a:t>
            </a:r>
            <a:endParaRPr lang="en-US" sz="4400" dirty="0">
              <a:latin typeface="Open Sans Light" pitchFamily="2" charset="0"/>
              <a:ea typeface="Open Sans Light" pitchFamily="2" charset="0"/>
              <a:cs typeface="Open Sans Light" pitchFamily="2" charset="0"/>
            </a:endParaRPr>
          </a:p>
        </p:txBody>
      </p:sp>
      <p:sp>
        <p:nvSpPr>
          <p:cNvPr id="7" name="Description"/>
          <p:cNvSpPr/>
          <p:nvPr/>
        </p:nvSpPr>
        <p:spPr>
          <a:xfrm>
            <a:off x="6477825" y="1428750"/>
            <a:ext cx="5053775"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elementum ut aliquet neque iaculis ut. Id suspendisse viverra conse imperdiet molestie netus eu vel. Interdum fringi. Dolor sit amet</a:t>
            </a:r>
            <a:endParaRPr lang="en-US" sz="1200" dirty="0">
              <a:latin typeface="Open Sans Light" pitchFamily="2" charset="0"/>
              <a:ea typeface="Open Sans Light" pitchFamily="2" charset="0"/>
              <a:cs typeface="Open Sans Light" pitchFamily="2" charset="0"/>
            </a:endParaRPr>
          </a:p>
        </p:txBody>
      </p:sp>
      <p:sp>
        <p:nvSpPr>
          <p:cNvPr id="8" name="Полилиния 7">
            <a:extLst>
              <a:ext uri="{FF2B5EF4-FFF2-40B4-BE49-F238E27FC236}">
                <a16:creationId xmlns:a16="http://schemas.microsoft.com/office/drawing/2014/main" id="{81F900CF-453B-D5CD-5DE0-08FA2E889D8F}"/>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3" name="Объект 12"/>
          <p:cNvSpPr>
            <a:spLocks noGrp="1"/>
          </p:cNvSpPr>
          <p:nvPr>
            <p:ph sz="half" idx="1"/>
          </p:nvPr>
        </p:nvSpPr>
        <p:spPr>
          <a:xfrm>
            <a:off x="623917" y="673100"/>
            <a:ext cx="5132418" cy="2403475"/>
          </a:xfrm>
          <a:prstGeom prst="roundRect">
            <a:avLst>
              <a:gd name="adj" fmla="val 9992"/>
            </a:avLst>
          </a:prstGeom>
        </p:spPr>
        <p:txBody>
          <a:bodyPr/>
          <a:lstStyle/>
          <a:p>
            <a:endParaRPr lang="ru-RU"/>
          </a:p>
        </p:txBody>
      </p:sp>
      <p:sp>
        <p:nvSpPr>
          <p:cNvPr id="14" name="Объект 13"/>
          <p:cNvSpPr>
            <a:spLocks noGrp="1"/>
          </p:cNvSpPr>
          <p:nvPr>
            <p:ph sz="half" idx="2"/>
          </p:nvPr>
        </p:nvSpPr>
        <p:spPr>
          <a:xfrm>
            <a:off x="6350000" y="3431016"/>
            <a:ext cx="5181600" cy="2403475"/>
          </a:xfrm>
          <a:prstGeom prst="roundRect">
            <a:avLst>
              <a:gd name="adj" fmla="val 6036"/>
            </a:avLst>
          </a:prstGeom>
        </p:spPr>
        <p:txBody>
          <a:bodyPr/>
          <a:lstStyle/>
          <a:p>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Изображение выглядит как белый, дизайн&#10;&#10;Автоматически созданное описание">
            <a:extLst>
              <a:ext uri="{FF2B5EF4-FFF2-40B4-BE49-F238E27FC236}">
                <a16:creationId xmlns:a16="http://schemas.microsoft.com/office/drawing/2014/main" id="{ED386C74-1083-07FF-D385-42BF2DDFC52A}"/>
              </a:ext>
            </a:extLst>
          </p:cNvPr>
          <p:cNvPicPr>
            <a:picLocks noChangeAspect="1"/>
          </p:cNvPicPr>
          <p:nvPr/>
        </p:nvPicPr>
        <p:blipFill>
          <a:blip r:embed="rId3"/>
          <a:stretch>
            <a:fillRect/>
          </a:stretch>
        </p:blipFill>
        <p:spPr>
          <a:xfrm>
            <a:off x="796" y="3589362"/>
            <a:ext cx="6292850" cy="3238673"/>
          </a:xfrm>
          <a:prstGeom prst="rect">
            <a:avLst/>
          </a:prstGeom>
        </p:spPr>
      </p:pic>
      <p:sp>
        <p:nvSpPr>
          <p:cNvPr id="17" name="Прямоугольник 16">
            <a:extLst>
              <a:ext uri="{FF2B5EF4-FFF2-40B4-BE49-F238E27FC236}">
                <a16:creationId xmlns:a16="http://schemas.microsoft.com/office/drawing/2014/main" id="{84343F07-FA2D-9CD8-4298-05D7F2C5484D}"/>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pic>
        <p:nvPicPr>
          <p:cNvPr id="3" name="icons/basic/profile_outlined" descr="preencoded.png"/>
          <p:cNvPicPr>
            <a:picLocks noChangeAspect="1"/>
          </p:cNvPicPr>
          <p:nvPr/>
        </p:nvPicPr>
        <p:blipFill>
          <a:blip r:embed="rId4">
            <a:extLst>
              <a:ext uri="{96DAC541-7B7A-43D3-8B79-37D633B846F1}">
                <asvg:svgBlip xmlns="" xmlns:asvg="http://schemas.microsoft.com/office/drawing/2016/SVG/main" r:embed="rId6"/>
              </a:ext>
            </a:extLst>
          </a:blip>
          <a:srcRect/>
          <a:stretch/>
        </p:blipFill>
        <p:spPr>
          <a:xfrm>
            <a:off x="6757674" y="1695450"/>
            <a:ext cx="412577" cy="412577"/>
          </a:xfrm>
          <a:prstGeom prst="rect">
            <a:avLst/>
          </a:prstGeom>
        </p:spPr>
      </p:pic>
      <p:pic>
        <p:nvPicPr>
          <p:cNvPr id="4" name="icons/finance_ecommerce/creditcard_plus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6757674" y="3206750"/>
            <a:ext cx="412577" cy="412577"/>
          </a:xfrm>
          <a:prstGeom prst="rect">
            <a:avLst/>
          </a:prstGeom>
        </p:spPr>
      </p:pic>
      <p:pic>
        <p:nvPicPr>
          <p:cNvPr id="5" name="icons/finance_ecommerce/shopping_bag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757674" y="4718050"/>
            <a:ext cx="412577" cy="412577"/>
          </a:xfrm>
          <a:prstGeom prst="rect">
            <a:avLst/>
          </a:prstGeom>
        </p:spPr>
      </p:pic>
      <p:sp>
        <p:nvSpPr>
          <p:cNvPr id="6"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7" name="Title"/>
          <p:cNvSpPr/>
          <p:nvPr/>
        </p:nvSpPr>
        <p:spPr>
          <a:xfrm>
            <a:off x="673100" y="4235450"/>
            <a:ext cx="3111500"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Название</a:t>
            </a:r>
            <a:endParaRPr lang="en-US" sz="4400" dirty="0">
              <a:latin typeface="Open Sans Light" pitchFamily="2" charset="0"/>
              <a:ea typeface="Open Sans Light" pitchFamily="2" charset="0"/>
              <a:cs typeface="Open Sans Light" pitchFamily="2" charset="0"/>
            </a:endParaRPr>
          </a:p>
        </p:txBody>
      </p:sp>
      <p:sp>
        <p:nvSpPr>
          <p:cNvPr id="8" name="Description"/>
          <p:cNvSpPr/>
          <p:nvPr/>
        </p:nvSpPr>
        <p:spPr>
          <a:xfrm>
            <a:off x="673100" y="4978400"/>
            <a:ext cx="4425950" cy="8001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a:t>
            </a:r>
            <a:endParaRPr lang="en-US" sz="1200" dirty="0">
              <a:latin typeface="Open Sans Light" pitchFamily="2" charset="0"/>
              <a:ea typeface="Open Sans Light" pitchFamily="2" charset="0"/>
              <a:cs typeface="Open Sans Light" pitchFamily="2" charset="0"/>
            </a:endParaRPr>
          </a:p>
        </p:txBody>
      </p:sp>
      <p:sp>
        <p:nvSpPr>
          <p:cNvPr id="9" name="Title"/>
          <p:cNvSpPr/>
          <p:nvPr/>
        </p:nvSpPr>
        <p:spPr>
          <a:xfrm>
            <a:off x="6848857" y="563884"/>
            <a:ext cx="398409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0" name="Title"/>
          <p:cNvSpPr/>
          <p:nvPr/>
        </p:nvSpPr>
        <p:spPr>
          <a:xfrm>
            <a:off x="7605305" y="1583769"/>
            <a:ext cx="239772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11" name="Description"/>
          <p:cNvSpPr/>
          <p:nvPr/>
        </p:nvSpPr>
        <p:spPr>
          <a:xfrm>
            <a:off x="7605306" y="19774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2" name="Title"/>
          <p:cNvSpPr/>
          <p:nvPr/>
        </p:nvSpPr>
        <p:spPr>
          <a:xfrm>
            <a:off x="7605305" y="3095069"/>
            <a:ext cx="203260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02</a:t>
            </a:r>
            <a:endParaRPr lang="en-US" sz="2100" dirty="0">
              <a:latin typeface="Open Sans Light" pitchFamily="2" charset="0"/>
              <a:ea typeface="Open Sans Light" pitchFamily="2" charset="0"/>
              <a:cs typeface="Open Sans Light" pitchFamily="2" charset="0"/>
            </a:endParaRPr>
          </a:p>
        </p:txBody>
      </p:sp>
      <p:sp>
        <p:nvSpPr>
          <p:cNvPr id="13" name="Description"/>
          <p:cNvSpPr/>
          <p:nvPr/>
        </p:nvSpPr>
        <p:spPr>
          <a:xfrm>
            <a:off x="7605306" y="34887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4" name="Title"/>
          <p:cNvSpPr/>
          <p:nvPr/>
        </p:nvSpPr>
        <p:spPr>
          <a:xfrm>
            <a:off x="7605305" y="4606369"/>
            <a:ext cx="205506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03</a:t>
            </a:r>
            <a:endParaRPr lang="en-US" sz="2100" dirty="0">
              <a:latin typeface="Open Sans Light" pitchFamily="2" charset="0"/>
              <a:ea typeface="Open Sans Light" pitchFamily="2" charset="0"/>
              <a:cs typeface="Open Sans Light" pitchFamily="2" charset="0"/>
            </a:endParaRPr>
          </a:p>
        </p:txBody>
      </p:sp>
      <p:sp>
        <p:nvSpPr>
          <p:cNvPr id="15" name="Description"/>
          <p:cNvSpPr/>
          <p:nvPr/>
        </p:nvSpPr>
        <p:spPr>
          <a:xfrm>
            <a:off x="7605306" y="50000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9" name="Полилиния 18">
            <a:extLst>
              <a:ext uri="{FF2B5EF4-FFF2-40B4-BE49-F238E27FC236}">
                <a16:creationId xmlns:a16="http://schemas.microsoft.com/office/drawing/2014/main" id="{E2331419-321A-A1FA-F4F2-6C595D8E6B64}"/>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0" name="Полилиния 19">
            <a:extLst>
              <a:ext uri="{FF2B5EF4-FFF2-40B4-BE49-F238E27FC236}">
                <a16:creationId xmlns:a16="http://schemas.microsoft.com/office/drawing/2014/main" id="{817F6FA5-4A4D-B20C-3DE2-BF1F74A7772C}"/>
              </a:ext>
            </a:extLst>
          </p:cNvPr>
          <p:cNvSpPr/>
          <p:nvPr/>
        </p:nvSpPr>
        <p:spPr>
          <a:xfrm>
            <a:off x="7340613" y="2825827"/>
            <a:ext cx="3949687"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AC1457CF-C47A-48BF-F2C5-AC76F061F171}"/>
              </a:ext>
            </a:extLst>
          </p:cNvPr>
          <p:cNvSpPr/>
          <p:nvPr/>
        </p:nvSpPr>
        <p:spPr>
          <a:xfrm>
            <a:off x="7340613" y="4365869"/>
            <a:ext cx="3949687"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80D265CF-2882-124F-55ED-FCEF2B32D28C}"/>
              </a:ext>
            </a:extLst>
          </p:cNvPr>
          <p:cNvSpPr/>
          <p:nvPr/>
        </p:nvSpPr>
        <p:spPr>
          <a:xfrm>
            <a:off x="6695110" y="1582458"/>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5A6B28CB-2B43-21FD-90A0-9FDD6BC39CF8}"/>
              </a:ext>
            </a:extLst>
          </p:cNvPr>
          <p:cNvSpPr/>
          <p:nvPr/>
        </p:nvSpPr>
        <p:spPr>
          <a:xfrm>
            <a:off x="6692206" y="3150254"/>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4" name="Овал 23">
            <a:extLst>
              <a:ext uri="{FF2B5EF4-FFF2-40B4-BE49-F238E27FC236}">
                <a16:creationId xmlns:a16="http://schemas.microsoft.com/office/drawing/2014/main" id="{9BCD2FF5-D5E5-DD20-ABB2-4767B0C78269}"/>
              </a:ext>
            </a:extLst>
          </p:cNvPr>
          <p:cNvSpPr/>
          <p:nvPr/>
        </p:nvSpPr>
        <p:spPr>
          <a:xfrm>
            <a:off x="6732917" y="4669593"/>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5" name="Рисунок 24">
            <a:extLst>
              <a:ext uri="{FF2B5EF4-FFF2-40B4-BE49-F238E27FC236}">
                <a16:creationId xmlns:a16="http://schemas.microsoft.com/office/drawing/2014/main" id="{78A258E0-2E0D-F6FD-793C-0FA400C422C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808642" y="1695450"/>
            <a:ext cx="419348" cy="419348"/>
          </a:xfrm>
          <a:prstGeom prst="rect">
            <a:avLst/>
          </a:prstGeom>
        </p:spPr>
      </p:pic>
      <p:pic>
        <p:nvPicPr>
          <p:cNvPr id="26" name="Рисунок 25">
            <a:extLst>
              <a:ext uri="{FF2B5EF4-FFF2-40B4-BE49-F238E27FC236}">
                <a16:creationId xmlns:a16="http://schemas.microsoft.com/office/drawing/2014/main" id="{35084A73-5CAC-7761-D748-66BD5D95DEE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801023" y="3271979"/>
            <a:ext cx="419348" cy="419348"/>
          </a:xfrm>
          <a:prstGeom prst="rect">
            <a:avLst/>
          </a:prstGeom>
        </p:spPr>
      </p:pic>
      <p:pic>
        <p:nvPicPr>
          <p:cNvPr id="27" name="Рисунок 26">
            <a:extLst>
              <a:ext uri="{FF2B5EF4-FFF2-40B4-BE49-F238E27FC236}">
                <a16:creationId xmlns:a16="http://schemas.microsoft.com/office/drawing/2014/main" id="{FC31CBCF-19BD-CE91-8660-5ED3109F7B40}"/>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848858" y="4789351"/>
            <a:ext cx="419348" cy="419348"/>
          </a:xfrm>
          <a:prstGeom prst="rect">
            <a:avLst/>
          </a:prstGeom>
        </p:spPr>
      </p:pic>
      <p:sp>
        <p:nvSpPr>
          <p:cNvPr id="30" name="Рисунок 27"/>
          <p:cNvSpPr>
            <a:spLocks noGrp="1"/>
          </p:cNvSpPr>
          <p:nvPr>
            <p:ph type="pic" idx="1"/>
          </p:nvPr>
        </p:nvSpPr>
        <p:spPr>
          <a:xfrm>
            <a:off x="20428" y="14711"/>
            <a:ext cx="6272421" cy="3588232"/>
          </a:xfrm>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0E1B-D341-A234-8F0C-52150774AB5F}"/>
            </a:ext>
          </a:extLst>
        </p:cNvPr>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77BE6999-56BA-6499-D0C5-FA444FB45666}"/>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2A26E4EA-F8E6-BF1D-191C-4E48A8F61EA1}"/>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258316F6-ED12-59BA-2D3F-5520FCCBE996}"/>
              </a:ext>
            </a:extLst>
          </p:cNvPr>
          <p:cNvPicPr>
            <a:picLocks noChangeAspect="1"/>
          </p:cNvPicPr>
          <p:nvPr/>
        </p:nvPicPr>
        <p:blipFill>
          <a:blip r:embed="rId2"/>
          <a:stretch>
            <a:fillRect/>
          </a:stretch>
        </p:blipFill>
        <p:spPr>
          <a:xfrm>
            <a:off x="5899150" y="0"/>
            <a:ext cx="6292850" cy="6858000"/>
          </a:xfrm>
          <a:prstGeom prst="rect">
            <a:avLst/>
          </a:prstGeom>
        </p:spPr>
      </p:pic>
      <p:sp>
        <p:nvSpPr>
          <p:cNvPr id="42" name="Page Number">
            <a:extLst>
              <a:ext uri="{FF2B5EF4-FFF2-40B4-BE49-F238E27FC236}">
                <a16:creationId xmlns:a16="http://schemas.microsoft.com/office/drawing/2014/main" id="{B460CE16-9DBB-8522-4850-E63445E4137E}"/>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2" name="Number">
            <a:extLst>
              <a:ext uri="{FF2B5EF4-FFF2-40B4-BE49-F238E27FC236}">
                <a16:creationId xmlns:a16="http://schemas.microsoft.com/office/drawing/2014/main" id="{F9B24126-028C-1683-B583-F83EE34287FB}"/>
              </a:ext>
            </a:extLst>
          </p:cNvPr>
          <p:cNvSpPr/>
          <p:nvPr/>
        </p:nvSpPr>
        <p:spPr>
          <a:xfrm>
            <a:off x="7480970" y="2288346"/>
            <a:ext cx="895350" cy="476250"/>
          </a:xfrm>
          <a:prstGeom prst="rect">
            <a:avLst/>
          </a:prstGeom>
          <a:noFill/>
          <a:ln/>
        </p:spPr>
        <p:txBody>
          <a:bodyPr wrap="square" lIns="0" tIns="0" rIns="0" bIns="0" rtlCol="0" anchor="t"/>
          <a:lstStyle/>
          <a:p>
            <a:pPr>
              <a:lnSpc>
                <a:spcPts val="3750"/>
              </a:lnSpc>
            </a:pPr>
            <a:r>
              <a:rPr lang="en-US" sz="2500" dirty="0">
                <a:solidFill>
                  <a:srgbClr val="1E1B39"/>
                </a:solidFill>
                <a:latin typeface="Open Sans Light" pitchFamily="2" charset="0"/>
                <a:ea typeface="Open Sans Light" pitchFamily="2" charset="0"/>
                <a:cs typeface="Open Sans Light" pitchFamily="2" charset="0"/>
              </a:rPr>
              <a:t>Текст</a:t>
            </a:r>
            <a:endParaRPr lang="en-US" sz="2500" dirty="0">
              <a:latin typeface="Open Sans Light" pitchFamily="2" charset="0"/>
              <a:ea typeface="Open Sans Light" pitchFamily="2" charset="0"/>
              <a:cs typeface="Open Sans Light" pitchFamily="2" charset="0"/>
            </a:endParaRPr>
          </a:p>
        </p:txBody>
      </p:sp>
      <p:sp>
        <p:nvSpPr>
          <p:cNvPr id="3" name="Description">
            <a:extLst>
              <a:ext uri="{FF2B5EF4-FFF2-40B4-BE49-F238E27FC236}">
                <a16:creationId xmlns:a16="http://schemas.microsoft.com/office/drawing/2014/main" id="{B66A974A-92EF-3903-8843-FDA4CF828A2E}"/>
              </a:ext>
            </a:extLst>
          </p:cNvPr>
          <p:cNvSpPr/>
          <p:nvPr/>
        </p:nvSpPr>
        <p:spPr>
          <a:xfrm>
            <a:off x="7480970" y="2866194"/>
            <a:ext cx="4050630" cy="2186747"/>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 sed cursus nibh id risus ultrices convallis phasellus vel tristique diamp nam placerat aliqu.</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1200" dirty="0">
                <a:solidFill>
                  <a:srgbClr val="474464"/>
                </a:solidFill>
                <a:latin typeface="Open Sans Light" pitchFamily="2" charset="0"/>
                <a:ea typeface="Open Sans Light" pitchFamily="2" charset="0"/>
                <a:cs typeface="Open Sans Light" pitchFamily="2" charset="0"/>
              </a:rPr>
              <a:t>Adipiscing elit etiam nec suscipit dui sed cursus nibh id risus ultrices convallis phasellus vel tristique diam nam placerat tristique diam nam placerat aliquet libero.</a:t>
            </a:r>
            <a:endParaRPr lang="en-US" sz="1200" dirty="0">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F92A321E-C8E7-7923-0217-7DD9F5C59012}"/>
              </a:ext>
            </a:extLst>
          </p:cNvPr>
          <p:cNvSpPr/>
          <p:nvPr/>
        </p:nvSpPr>
        <p:spPr>
          <a:xfrm>
            <a:off x="641350" y="673100"/>
            <a:ext cx="456535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7" name="Рисунок 6"/>
          <p:cNvSpPr>
            <a:spLocks noGrp="1"/>
          </p:cNvSpPr>
          <p:nvPr>
            <p:ph type="pic" idx="1"/>
          </p:nvPr>
        </p:nvSpPr>
        <p:spPr>
          <a:xfrm>
            <a:off x="673100" y="1628435"/>
            <a:ext cx="6172200" cy="3992502"/>
          </a:xfrm>
          <a:prstGeom prst="roundRect">
            <a:avLst>
              <a:gd name="adj" fmla="val 10928"/>
            </a:avLst>
          </a:prstGeom>
        </p:spPr>
      </p:sp>
    </p:spTree>
    <p:extLst>
      <p:ext uri="{BB962C8B-B14F-4D97-AF65-F5344CB8AC3E}">
        <p14:creationId xmlns:p14="http://schemas.microsoft.com/office/powerpoint/2010/main" val="3113788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673099" y="1241426"/>
            <a:ext cx="192722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1" y="1997075"/>
            <a:ext cx="4147027"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ham placerat aliquet libero a aliquam nisl accumsan eget etiam ultrices.</a:t>
            </a:r>
            <a:endParaRPr lang="en-US" sz="1200" dirty="0">
              <a:latin typeface="Open Sans Light" pitchFamily="2" charset="0"/>
              <a:ea typeface="Open Sans Light" pitchFamily="2" charset="0"/>
              <a:cs typeface="Open Sans Light" pitchFamily="2" charset="0"/>
            </a:endParaRPr>
          </a:p>
        </p:txBody>
      </p:sp>
      <p:sp>
        <p:nvSpPr>
          <p:cNvPr id="6" name="Description"/>
          <p:cNvSpPr/>
          <p:nvPr/>
        </p:nvSpPr>
        <p:spPr>
          <a:xfrm>
            <a:off x="673101" y="3876675"/>
            <a:ext cx="4147027"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At sed pretium ac condimentum in non arcu venenatis ac nulla nullam cursus morbi eget magna donec lacus fames sed fames fames erat tincidunt tellus sed vitae venenatis pulvinar orci nunc eget mauris venenatis dis nonid nibh.</a:t>
            </a:r>
            <a:endParaRPr lang="en-US" sz="1200" dirty="0">
              <a:latin typeface="Open Sans Light" pitchFamily="2" charset="0"/>
              <a:ea typeface="Open Sans Light" pitchFamily="2" charset="0"/>
              <a:cs typeface="Open Sans Light" pitchFamily="2" charset="0"/>
            </a:endParaRPr>
          </a:p>
        </p:txBody>
      </p:sp>
      <p:sp>
        <p:nvSpPr>
          <p:cNvPr id="2" name="Полилиния 1">
            <a:extLst>
              <a:ext uri="{FF2B5EF4-FFF2-40B4-BE49-F238E27FC236}">
                <a16:creationId xmlns:a16="http://schemas.microsoft.com/office/drawing/2014/main" id="{B93D18FE-3F5F-EAAC-D0B5-F72BC4E4224C}"/>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6D46FC17-5085-FCD2-E819-F8F321666EE9}"/>
              </a:ext>
            </a:extLst>
          </p:cNvPr>
          <p:cNvSpPr/>
          <p:nvPr/>
        </p:nvSpPr>
        <p:spPr>
          <a:xfrm flipV="1">
            <a:off x="673100" y="3429000"/>
            <a:ext cx="4047276"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0" name="Рисунок 9"/>
          <p:cNvSpPr>
            <a:spLocks noGrp="1"/>
          </p:cNvSpPr>
          <p:nvPr>
            <p:ph type="pic" idx="1"/>
          </p:nvPr>
        </p:nvSpPr>
        <p:spPr>
          <a:xfrm>
            <a:off x="5303520" y="0"/>
            <a:ext cx="6888480" cy="5983414"/>
          </a:xfrm>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1522-7444-97FF-D3A3-31DBED572080}"/>
            </a:ext>
          </a:extLst>
        </p:cNvPr>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76F509BA-C6CB-6BAC-E969-E64C625379DB}"/>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5D0C9261-3AD6-0A47-1CDD-D713DED7F6DD}"/>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2549330C-8E1B-3A8C-54E9-EB536402DB5D}"/>
              </a:ext>
            </a:extLst>
          </p:cNvPr>
          <p:cNvPicPr>
            <a:picLocks noChangeAspect="1"/>
          </p:cNvPicPr>
          <p:nvPr/>
        </p:nvPicPr>
        <p:blipFill>
          <a:blip r:embed="rId2"/>
          <a:stretch>
            <a:fillRect/>
          </a:stretch>
        </p:blipFill>
        <p:spPr>
          <a:xfrm>
            <a:off x="6350" y="0"/>
            <a:ext cx="6292850" cy="6858000"/>
          </a:xfrm>
          <a:prstGeom prst="rect">
            <a:avLst/>
          </a:prstGeom>
        </p:spPr>
      </p:pic>
      <p:sp>
        <p:nvSpPr>
          <p:cNvPr id="42" name="Page Number">
            <a:extLst>
              <a:ext uri="{FF2B5EF4-FFF2-40B4-BE49-F238E27FC236}">
                <a16:creationId xmlns:a16="http://schemas.microsoft.com/office/drawing/2014/main" id="{EB7A579F-E8A3-2802-4E0B-923E6309C47B}"/>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8" name="Title">
            <a:extLst>
              <a:ext uri="{FF2B5EF4-FFF2-40B4-BE49-F238E27FC236}">
                <a16:creationId xmlns:a16="http://schemas.microsoft.com/office/drawing/2014/main" id="{A5361DC2-864A-B0F4-1FAD-5822D2A5D945}"/>
              </a:ext>
            </a:extLst>
          </p:cNvPr>
          <p:cNvSpPr/>
          <p:nvPr/>
        </p:nvSpPr>
        <p:spPr>
          <a:xfrm>
            <a:off x="641350" y="1676828"/>
            <a:ext cx="391989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9" name="Description">
            <a:extLst>
              <a:ext uri="{FF2B5EF4-FFF2-40B4-BE49-F238E27FC236}">
                <a16:creationId xmlns:a16="http://schemas.microsoft.com/office/drawing/2014/main" id="{6B012829-7439-0637-5D7C-64BBB6810696}"/>
              </a:ext>
            </a:extLst>
          </p:cNvPr>
          <p:cNvSpPr/>
          <p:nvPr/>
        </p:nvSpPr>
        <p:spPr>
          <a:xfrm>
            <a:off x="673100" y="2381678"/>
            <a:ext cx="3600450" cy="21336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Iaculis scelerisque nisl nisl ut etiam eget interdum tortor enim enim quis purus orci eget est elit orci tempus sit fringilla porttitor lacinia vitae. 
accumsan auctor sit ornare tempor lectus volutpat id mauris nullam venenatis rutrum adipiscing egestas viverra quis morbi leo pretium libero velit nulla eget et ornare gravida. </a:t>
            </a:r>
            <a:endParaRPr lang="en-US" sz="1200" dirty="0">
              <a:latin typeface="Open Sans Light" pitchFamily="2" charset="0"/>
              <a:ea typeface="Open Sans Light" pitchFamily="2" charset="0"/>
              <a:cs typeface="Open Sans Light" pitchFamily="2" charset="0"/>
            </a:endParaRPr>
          </a:p>
        </p:txBody>
      </p:sp>
      <p:sp>
        <p:nvSpPr>
          <p:cNvPr id="10" name="Big Number">
            <a:extLst>
              <a:ext uri="{FF2B5EF4-FFF2-40B4-BE49-F238E27FC236}">
                <a16:creationId xmlns:a16="http://schemas.microsoft.com/office/drawing/2014/main" id="{13D5B50A-DD23-9820-57CF-A25BEFB14A6F}"/>
              </a:ext>
            </a:extLst>
          </p:cNvPr>
          <p:cNvSpPr/>
          <p:nvPr/>
        </p:nvSpPr>
        <p:spPr>
          <a:xfrm>
            <a:off x="6673850" y="1623647"/>
            <a:ext cx="188595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200</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1" name="Description">
            <a:extLst>
              <a:ext uri="{FF2B5EF4-FFF2-40B4-BE49-F238E27FC236}">
                <a16:creationId xmlns:a16="http://schemas.microsoft.com/office/drawing/2014/main" id="{EE11E332-C47C-2DD5-D79E-F41AEF293A35}"/>
              </a:ext>
            </a:extLst>
          </p:cNvPr>
          <p:cNvSpPr/>
          <p:nvPr/>
        </p:nvSpPr>
        <p:spPr>
          <a:xfrm>
            <a:off x="6673849" y="2461847"/>
            <a:ext cx="508615"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MAU</a:t>
            </a:r>
            <a:endParaRPr lang="en-US" sz="1500" dirty="0">
              <a:latin typeface="Open Sans Light" pitchFamily="2" charset="0"/>
              <a:ea typeface="Open Sans Light" pitchFamily="2" charset="0"/>
              <a:cs typeface="Open Sans Light" pitchFamily="2" charset="0"/>
            </a:endParaRPr>
          </a:p>
        </p:txBody>
      </p:sp>
      <p:sp>
        <p:nvSpPr>
          <p:cNvPr id="12" name="Big Number">
            <a:extLst>
              <a:ext uri="{FF2B5EF4-FFF2-40B4-BE49-F238E27FC236}">
                <a16:creationId xmlns:a16="http://schemas.microsoft.com/office/drawing/2014/main" id="{937242DC-BDED-3EA5-B0DB-44470A1ECD9E}"/>
              </a:ext>
            </a:extLst>
          </p:cNvPr>
          <p:cNvSpPr/>
          <p:nvPr/>
        </p:nvSpPr>
        <p:spPr>
          <a:xfrm>
            <a:off x="6673849" y="3527059"/>
            <a:ext cx="2278421" cy="762000"/>
          </a:xfrm>
          <a:prstGeom prst="rect">
            <a:avLst/>
          </a:prstGeom>
          <a:noFill/>
          <a:ln/>
        </p:spPr>
        <p:txBody>
          <a:bodyPr wrap="square" lIns="0" tIns="0" rIns="0" bIns="0" rtlCol="0" anchor="t"/>
          <a:lstStyle/>
          <a:p>
            <a:pPr>
              <a:lnSpc>
                <a:spcPts val="6000"/>
              </a:lnSpc>
            </a:pPr>
            <a:r>
              <a:rPr lang="en-US" sz="5800" b="1" dirty="0">
                <a:solidFill>
                  <a:srgbClr val="89DBFF"/>
                </a:solidFill>
                <a:latin typeface="Open Sans ExtraBold" pitchFamily="2" charset="0"/>
                <a:ea typeface="Open Sans ExtraBold" pitchFamily="2" charset="0"/>
                <a:cs typeface="Open Sans ExtraBold" pitchFamily="2" charset="0"/>
              </a:rPr>
              <a:t>+</a:t>
            </a:r>
            <a:r>
              <a:rPr lang="en-US" sz="5800" b="1" dirty="0">
                <a:solidFill>
                  <a:srgbClr val="1E1B39"/>
                </a:solidFill>
                <a:latin typeface="Open Sans ExtraBold" pitchFamily="2" charset="0"/>
                <a:ea typeface="Open Sans ExtraBold" pitchFamily="2" charset="0"/>
                <a:cs typeface="Open Sans ExtraBold" pitchFamily="2" charset="0"/>
              </a:rPr>
              <a:t>10M</a:t>
            </a:r>
            <a:endParaRPr lang="en-US" sz="5800" dirty="0">
              <a:latin typeface="Open Sans Light" pitchFamily="2" charset="0"/>
              <a:ea typeface="Open Sans Light" pitchFamily="2" charset="0"/>
              <a:cs typeface="Open Sans Light" pitchFamily="2" charset="0"/>
            </a:endParaRPr>
          </a:p>
        </p:txBody>
      </p:sp>
      <p:sp>
        <p:nvSpPr>
          <p:cNvPr id="13" name="Description">
            <a:extLst>
              <a:ext uri="{FF2B5EF4-FFF2-40B4-BE49-F238E27FC236}">
                <a16:creationId xmlns:a16="http://schemas.microsoft.com/office/drawing/2014/main" id="{F2F8DCF2-17E7-92F9-9942-C29513132F61}"/>
              </a:ext>
            </a:extLst>
          </p:cNvPr>
          <p:cNvSpPr/>
          <p:nvPr/>
        </p:nvSpPr>
        <p:spPr>
          <a:xfrm>
            <a:off x="6673850" y="4365259"/>
            <a:ext cx="508614"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DAU</a:t>
            </a:r>
            <a:endParaRPr lang="en-US" sz="1500" dirty="0">
              <a:latin typeface="Open Sans Light" pitchFamily="2" charset="0"/>
              <a:ea typeface="Open Sans Light" pitchFamily="2" charset="0"/>
              <a:cs typeface="Open Sans Light" pitchFamily="2" charset="0"/>
            </a:endParaRPr>
          </a:p>
        </p:txBody>
      </p:sp>
      <p:sp>
        <p:nvSpPr>
          <p:cNvPr id="14" name="Big Number">
            <a:extLst>
              <a:ext uri="{FF2B5EF4-FFF2-40B4-BE49-F238E27FC236}">
                <a16:creationId xmlns:a16="http://schemas.microsoft.com/office/drawing/2014/main" id="{25B9F28B-51EB-9A9F-9694-2078BB04E49B}"/>
              </a:ext>
            </a:extLst>
          </p:cNvPr>
          <p:cNvSpPr/>
          <p:nvPr/>
        </p:nvSpPr>
        <p:spPr>
          <a:xfrm>
            <a:off x="9448800" y="1623647"/>
            <a:ext cx="130810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85</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5" name="Description">
            <a:extLst>
              <a:ext uri="{FF2B5EF4-FFF2-40B4-BE49-F238E27FC236}">
                <a16:creationId xmlns:a16="http://schemas.microsoft.com/office/drawing/2014/main" id="{286A6594-0FD0-76E3-2C11-B35CDF3939D1}"/>
              </a:ext>
            </a:extLst>
          </p:cNvPr>
          <p:cNvSpPr/>
          <p:nvPr/>
        </p:nvSpPr>
        <p:spPr>
          <a:xfrm>
            <a:off x="9448799" y="2461847"/>
            <a:ext cx="508615"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WAU</a:t>
            </a:r>
            <a:endParaRPr lang="en-US" sz="1500" dirty="0">
              <a:latin typeface="Open Sans Light" pitchFamily="2" charset="0"/>
              <a:ea typeface="Open Sans Light" pitchFamily="2" charset="0"/>
              <a:cs typeface="Open Sans Light" pitchFamily="2" charset="0"/>
            </a:endParaRPr>
          </a:p>
        </p:txBody>
      </p:sp>
      <p:sp>
        <p:nvSpPr>
          <p:cNvPr id="16" name="Big Number">
            <a:extLst>
              <a:ext uri="{FF2B5EF4-FFF2-40B4-BE49-F238E27FC236}">
                <a16:creationId xmlns:a16="http://schemas.microsoft.com/office/drawing/2014/main" id="{CF39E051-71C0-EAB1-FE6A-BD4A1FA689F6}"/>
              </a:ext>
            </a:extLst>
          </p:cNvPr>
          <p:cNvSpPr/>
          <p:nvPr/>
        </p:nvSpPr>
        <p:spPr>
          <a:xfrm>
            <a:off x="9448800" y="3527059"/>
            <a:ext cx="2368550" cy="762000"/>
          </a:xfrm>
          <a:prstGeom prst="rect">
            <a:avLst/>
          </a:prstGeom>
          <a:noFill/>
          <a:ln/>
        </p:spPr>
        <p:txBody>
          <a:bodyPr wrap="square" lIns="0" tIns="0" rIns="0" bIns="0" rtlCol="0" anchor="t"/>
          <a:lstStyle/>
          <a:p>
            <a:pPr>
              <a:lnSpc>
                <a:spcPts val="6000"/>
              </a:lnSpc>
            </a:pPr>
            <a:r>
              <a:rPr lang="en-US" sz="5800" b="1" dirty="0">
                <a:solidFill>
                  <a:srgbClr val="89DBFF"/>
                </a:solidFill>
                <a:latin typeface="Open Sans ExtraBold" pitchFamily="2" charset="0"/>
                <a:ea typeface="Open Sans ExtraBold" pitchFamily="2" charset="0"/>
                <a:cs typeface="Open Sans ExtraBold" pitchFamily="2" charset="0"/>
              </a:rPr>
              <a:t>+</a:t>
            </a:r>
            <a:r>
              <a:rPr lang="en-US" sz="5800" b="1" dirty="0">
                <a:solidFill>
                  <a:srgbClr val="1E1B39"/>
                </a:solidFill>
                <a:latin typeface="Open Sans ExtraBold" pitchFamily="2" charset="0"/>
                <a:ea typeface="Open Sans ExtraBold" pitchFamily="2" charset="0"/>
                <a:cs typeface="Open Sans ExtraBold" pitchFamily="2" charset="0"/>
              </a:rPr>
              <a:t>500K</a:t>
            </a:r>
            <a:endParaRPr lang="en-US" sz="5800" dirty="0">
              <a:latin typeface="Open Sans Light" pitchFamily="2" charset="0"/>
              <a:ea typeface="Open Sans Light" pitchFamily="2" charset="0"/>
              <a:cs typeface="Open Sans Light" pitchFamily="2" charset="0"/>
            </a:endParaRPr>
          </a:p>
        </p:txBody>
      </p:sp>
      <p:sp>
        <p:nvSpPr>
          <p:cNvPr id="17" name="Description">
            <a:extLst>
              <a:ext uri="{FF2B5EF4-FFF2-40B4-BE49-F238E27FC236}">
                <a16:creationId xmlns:a16="http://schemas.microsoft.com/office/drawing/2014/main" id="{F8695827-4130-B880-816A-91445DEEA437}"/>
              </a:ext>
            </a:extLst>
          </p:cNvPr>
          <p:cNvSpPr/>
          <p:nvPr/>
        </p:nvSpPr>
        <p:spPr>
          <a:xfrm>
            <a:off x="9448800" y="4365259"/>
            <a:ext cx="508614"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UAU</a:t>
            </a:r>
            <a:endParaRPr lang="en-US" sz="15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796812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кругленный прямоугольник 17">
            <a:extLst>
              <a:ext uri="{FF2B5EF4-FFF2-40B4-BE49-F238E27FC236}">
                <a16:creationId xmlns:a16="http://schemas.microsoft.com/office/drawing/2014/main" id="{8E8E6048-EF39-F859-6E22-898FAD11F1B3}"/>
              </a:ext>
            </a:extLst>
          </p:cNvPr>
          <p:cNvSpPr/>
          <p:nvPr/>
        </p:nvSpPr>
        <p:spPr>
          <a:xfrm>
            <a:off x="865108" y="698790"/>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7" name="Скругленный прямоугольник 16">
            <a:extLst>
              <a:ext uri="{FF2B5EF4-FFF2-40B4-BE49-F238E27FC236}">
                <a16:creationId xmlns:a16="http://schemas.microsoft.com/office/drawing/2014/main" id="{4A11ED19-BBBF-821E-5247-3DA027DA1B8D}"/>
              </a:ext>
            </a:extLst>
          </p:cNvPr>
          <p:cNvSpPr/>
          <p:nvPr/>
        </p:nvSpPr>
        <p:spPr>
          <a:xfrm>
            <a:off x="8025151" y="673390"/>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9" name="Скругленный прямоугольник 18">
            <a:extLst>
              <a:ext uri="{FF2B5EF4-FFF2-40B4-BE49-F238E27FC236}">
                <a16:creationId xmlns:a16="http://schemas.microsoft.com/office/drawing/2014/main" id="{E4FBB2CF-9CBA-8B78-99FC-4B69722F3F7B}"/>
              </a:ext>
            </a:extLst>
          </p:cNvPr>
          <p:cNvSpPr/>
          <p:nvPr/>
        </p:nvSpPr>
        <p:spPr>
          <a:xfrm>
            <a:off x="4445129" y="3662775"/>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pic>
        <p:nvPicPr>
          <p:cNvPr id="2" name="Timeline - 01 Content" descr="preencoded.png"/>
          <p:cNvPicPr>
            <a:picLocks noChangeAspect="1"/>
          </p:cNvPicPr>
          <p:nvPr/>
        </p:nvPicPr>
        <p:blipFill>
          <a:blip r:embed="rId3"/>
          <a:srcRect/>
          <a:stretch/>
        </p:blipFill>
        <p:spPr>
          <a:xfrm>
            <a:off x="0" y="-9736992"/>
            <a:ext cx="12192000" cy="6858000"/>
          </a:xfrm>
          <a:prstGeom prst="rect">
            <a:avLst/>
          </a:prstGeom>
        </p:spPr>
      </p:pic>
      <p:sp>
        <p:nvSpPr>
          <p:cNvPr id="3" name="name_08"/>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4" name="Date"/>
          <p:cNvSpPr/>
          <p:nvPr/>
        </p:nvSpPr>
        <p:spPr>
          <a:xfrm>
            <a:off x="2108200" y="1035690"/>
            <a:ext cx="819150" cy="139700"/>
          </a:xfrm>
          <a:prstGeom prst="rect">
            <a:avLst/>
          </a:prstGeom>
          <a:noFill/>
          <a:ln/>
        </p:spPr>
        <p:txBody>
          <a:bodyPr wrap="square" lIns="0" tIns="0" rIns="0" bIns="0" rtlCol="0" anchor="t"/>
          <a:lstStyle/>
          <a:p>
            <a:pPr algn="ctr">
              <a:lnSpc>
                <a:spcPts val="1100"/>
              </a:lnSpc>
            </a:pPr>
            <a:r>
              <a:rPr lang="en-US" sz="1050" dirty="0">
                <a:solidFill>
                  <a:srgbClr val="89DBFF"/>
                </a:solidFill>
                <a:latin typeface="Open Sans Light" pitchFamily="2" charset="0"/>
                <a:ea typeface="Open Sans Light" pitchFamily="2" charset="0"/>
                <a:cs typeface="Open Sans Light" pitchFamily="2" charset="0"/>
              </a:rPr>
              <a:t>Январь 2025</a:t>
            </a:r>
          </a:p>
        </p:txBody>
      </p:sp>
      <p:sp>
        <p:nvSpPr>
          <p:cNvPr id="5" name="Title"/>
          <p:cNvSpPr/>
          <p:nvPr/>
        </p:nvSpPr>
        <p:spPr>
          <a:xfrm>
            <a:off x="1429433" y="1228937"/>
            <a:ext cx="2172895"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01</a:t>
            </a:r>
            <a:endParaRPr lang="en-US" sz="1900" dirty="0">
              <a:latin typeface="Open Sans Light" pitchFamily="2" charset="0"/>
              <a:ea typeface="Open Sans Light" pitchFamily="2" charset="0"/>
              <a:cs typeface="Open Sans Light" pitchFamily="2" charset="0"/>
            </a:endParaRPr>
          </a:p>
        </p:txBody>
      </p:sp>
      <p:sp>
        <p:nvSpPr>
          <p:cNvPr id="6" name="Description"/>
          <p:cNvSpPr/>
          <p:nvPr/>
        </p:nvSpPr>
        <p:spPr>
          <a:xfrm>
            <a:off x="1066800" y="1670690"/>
            <a:ext cx="2898358" cy="533400"/>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Odio auctor arcu dui congue dolorolerol donec et posuere id imperdiet risus.</a:t>
            </a:r>
            <a:endParaRPr lang="en-US" sz="1200" dirty="0">
              <a:latin typeface="Open Sans Light" pitchFamily="2" charset="0"/>
              <a:ea typeface="Open Sans Light" pitchFamily="2" charset="0"/>
              <a:cs typeface="Open Sans Light" pitchFamily="2" charset="0"/>
            </a:endParaRPr>
          </a:p>
        </p:txBody>
      </p:sp>
      <p:sp>
        <p:nvSpPr>
          <p:cNvPr id="7" name="Date"/>
          <p:cNvSpPr/>
          <p:nvPr/>
        </p:nvSpPr>
        <p:spPr>
          <a:xfrm>
            <a:off x="9340850" y="1035050"/>
            <a:ext cx="679450" cy="139700"/>
          </a:xfrm>
          <a:prstGeom prst="rect">
            <a:avLst/>
          </a:prstGeom>
          <a:noFill/>
          <a:ln/>
        </p:spPr>
        <p:txBody>
          <a:bodyPr wrap="square" lIns="0" tIns="0" rIns="0" bIns="0" rtlCol="0" anchor="t"/>
          <a:lstStyle/>
          <a:p>
            <a:pPr algn="ctr">
              <a:lnSpc>
                <a:spcPts val="1100"/>
              </a:lnSpc>
            </a:pPr>
            <a:r>
              <a:rPr lang="en-US" sz="1050" dirty="0">
                <a:solidFill>
                  <a:srgbClr val="89DBFF"/>
                </a:solidFill>
                <a:latin typeface="Open Sans Light" pitchFamily="2" charset="0"/>
                <a:ea typeface="Open Sans Light" pitchFamily="2" charset="0"/>
                <a:cs typeface="Open Sans Light" pitchFamily="2" charset="0"/>
              </a:rPr>
              <a:t>Март 2025</a:t>
            </a:r>
          </a:p>
        </p:txBody>
      </p:sp>
      <p:sp>
        <p:nvSpPr>
          <p:cNvPr id="8" name="Title"/>
          <p:cNvSpPr/>
          <p:nvPr/>
        </p:nvSpPr>
        <p:spPr>
          <a:xfrm>
            <a:off x="8560484" y="1228297"/>
            <a:ext cx="2202084"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03</a:t>
            </a:r>
            <a:endParaRPr lang="en-US" sz="1900" dirty="0">
              <a:latin typeface="Open Sans Light" pitchFamily="2" charset="0"/>
              <a:ea typeface="Open Sans Light" pitchFamily="2" charset="0"/>
              <a:cs typeface="Open Sans Light" pitchFamily="2" charset="0"/>
            </a:endParaRPr>
          </a:p>
        </p:txBody>
      </p:sp>
      <p:sp>
        <p:nvSpPr>
          <p:cNvPr id="9" name="Description"/>
          <p:cNvSpPr/>
          <p:nvPr/>
        </p:nvSpPr>
        <p:spPr>
          <a:xfrm>
            <a:off x="8229600" y="1670050"/>
            <a:ext cx="2898358" cy="533400"/>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Nibh pharetra amet mattis integerolmeri tempus vitae ut a nibh tristique.</a:t>
            </a:r>
            <a:endParaRPr lang="en-US" sz="1200" dirty="0">
              <a:latin typeface="Open Sans Light" pitchFamily="2" charset="0"/>
              <a:ea typeface="Open Sans Light" pitchFamily="2" charset="0"/>
              <a:cs typeface="Open Sans Light" pitchFamily="2" charset="0"/>
            </a:endParaRPr>
          </a:p>
        </p:txBody>
      </p:sp>
      <p:sp>
        <p:nvSpPr>
          <p:cNvPr id="10" name="Date"/>
          <p:cNvSpPr/>
          <p:nvPr/>
        </p:nvSpPr>
        <p:spPr>
          <a:xfrm>
            <a:off x="5645150" y="3995229"/>
            <a:ext cx="937520" cy="139700"/>
          </a:xfrm>
          <a:prstGeom prst="rect">
            <a:avLst/>
          </a:prstGeom>
          <a:noFill/>
          <a:ln/>
        </p:spPr>
        <p:txBody>
          <a:bodyPr wrap="square" lIns="0" tIns="0" rIns="0" bIns="0" rtlCol="0" anchor="t"/>
          <a:lstStyle/>
          <a:p>
            <a:pPr algn="ctr">
              <a:lnSpc>
                <a:spcPts val="1100"/>
              </a:lnSpc>
            </a:pPr>
            <a:r>
              <a:rPr lang="en-US" sz="1050" dirty="0">
                <a:solidFill>
                  <a:srgbClr val="89DBFF"/>
                </a:solidFill>
                <a:latin typeface="Open Sans Light" pitchFamily="2" charset="0"/>
                <a:ea typeface="Open Sans Light" pitchFamily="2" charset="0"/>
                <a:cs typeface="Open Sans Light" pitchFamily="2" charset="0"/>
              </a:rPr>
              <a:t>Февраль 2025</a:t>
            </a:r>
          </a:p>
        </p:txBody>
      </p:sp>
      <p:sp>
        <p:nvSpPr>
          <p:cNvPr id="11" name="Title"/>
          <p:cNvSpPr/>
          <p:nvPr/>
        </p:nvSpPr>
        <p:spPr>
          <a:xfrm>
            <a:off x="4985434" y="4188476"/>
            <a:ext cx="2193928"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02</a:t>
            </a:r>
            <a:endParaRPr lang="en-US" sz="1900" dirty="0">
              <a:latin typeface="Open Sans Light" pitchFamily="2" charset="0"/>
              <a:ea typeface="Open Sans Light" pitchFamily="2" charset="0"/>
              <a:cs typeface="Open Sans Light" pitchFamily="2" charset="0"/>
            </a:endParaRPr>
          </a:p>
        </p:txBody>
      </p:sp>
      <p:sp>
        <p:nvSpPr>
          <p:cNvPr id="12" name="Description"/>
          <p:cNvSpPr/>
          <p:nvPr/>
        </p:nvSpPr>
        <p:spPr>
          <a:xfrm>
            <a:off x="4648200" y="4630228"/>
            <a:ext cx="2898358" cy="780989"/>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Lacus molestie at blandit enim tellus utol nisl non scelerisque congue quis orci.</a:t>
            </a:r>
            <a:endParaRPr lang="en-US" sz="1200" dirty="0">
              <a:latin typeface="Open Sans Light" pitchFamily="2" charset="0"/>
              <a:ea typeface="Open Sans Light" pitchFamily="2" charset="0"/>
              <a:cs typeface="Open Sans Light" pitchFamily="2" charset="0"/>
            </a:endParaRPr>
          </a:p>
        </p:txBody>
      </p:sp>
      <p:sp>
        <p:nvSpPr>
          <p:cNvPr id="20" name="Полилиния 19">
            <a:extLst>
              <a:ext uri="{FF2B5EF4-FFF2-40B4-BE49-F238E27FC236}">
                <a16:creationId xmlns:a16="http://schemas.microsoft.com/office/drawing/2014/main" id="{E92E815F-53E0-BF1F-2238-E803177C16F7}"/>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7D8B4F5A-95D1-9261-92B4-3BF50C0BC7B8}"/>
              </a:ext>
            </a:extLst>
          </p:cNvPr>
          <p:cNvSpPr/>
          <p:nvPr/>
        </p:nvSpPr>
        <p:spPr>
          <a:xfrm>
            <a:off x="0" y="3110937"/>
            <a:ext cx="12192000" cy="48391"/>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A6BE8D3A-9CDC-1D58-F53E-B5D739860743}"/>
              </a:ext>
            </a:extLst>
          </p:cNvPr>
          <p:cNvSpPr/>
          <p:nvPr/>
        </p:nvSpPr>
        <p:spPr>
          <a:xfrm>
            <a:off x="2386908" y="2986671"/>
            <a:ext cx="258140" cy="258140"/>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E3F369C2-E0E6-F7DD-44AB-F955FA5CB4DE}"/>
              </a:ext>
            </a:extLst>
          </p:cNvPr>
          <p:cNvSpPr/>
          <p:nvPr/>
        </p:nvSpPr>
        <p:spPr>
          <a:xfrm>
            <a:off x="5974170" y="2986671"/>
            <a:ext cx="258140" cy="258140"/>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4" name="Овал 23">
            <a:extLst>
              <a:ext uri="{FF2B5EF4-FFF2-40B4-BE49-F238E27FC236}">
                <a16:creationId xmlns:a16="http://schemas.microsoft.com/office/drawing/2014/main" id="{B199F3BF-BAB9-06AF-B241-CCAACF1D369C}"/>
              </a:ext>
            </a:extLst>
          </p:cNvPr>
          <p:cNvSpPr/>
          <p:nvPr/>
        </p:nvSpPr>
        <p:spPr>
          <a:xfrm>
            <a:off x="9543847" y="2986671"/>
            <a:ext cx="258140" cy="258140"/>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me_08"/>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3989965" y="1133252"/>
            <a:ext cx="4212067"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ate"/>
          <p:cNvSpPr/>
          <p:nvPr/>
        </p:nvSpPr>
        <p:spPr>
          <a:xfrm>
            <a:off x="1600199" y="5400760"/>
            <a:ext cx="279399"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Q1</a:t>
            </a:r>
            <a:endParaRPr lang="en-US" sz="1500" dirty="0">
              <a:latin typeface="Open Sans Light" pitchFamily="2" charset="0"/>
              <a:ea typeface="Open Sans Light" pitchFamily="2" charset="0"/>
              <a:cs typeface="Open Sans Light" pitchFamily="2" charset="0"/>
            </a:endParaRPr>
          </a:p>
        </p:txBody>
      </p:sp>
      <p:sp>
        <p:nvSpPr>
          <p:cNvPr id="6" name="Date"/>
          <p:cNvSpPr/>
          <p:nvPr/>
        </p:nvSpPr>
        <p:spPr>
          <a:xfrm>
            <a:off x="4603750" y="5400760"/>
            <a:ext cx="27940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Q2</a:t>
            </a:r>
            <a:endParaRPr lang="en-US" sz="1500" dirty="0">
              <a:latin typeface="Open Sans Light" pitchFamily="2" charset="0"/>
              <a:ea typeface="Open Sans Light" pitchFamily="2" charset="0"/>
              <a:cs typeface="Open Sans Light" pitchFamily="2" charset="0"/>
            </a:endParaRPr>
          </a:p>
        </p:txBody>
      </p:sp>
      <p:sp>
        <p:nvSpPr>
          <p:cNvPr id="7" name="Date"/>
          <p:cNvSpPr/>
          <p:nvPr/>
        </p:nvSpPr>
        <p:spPr>
          <a:xfrm>
            <a:off x="7308850" y="5400760"/>
            <a:ext cx="28575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Q3</a:t>
            </a:r>
            <a:endParaRPr lang="en-US" sz="1500" dirty="0">
              <a:latin typeface="Open Sans Light" pitchFamily="2" charset="0"/>
              <a:ea typeface="Open Sans Light" pitchFamily="2" charset="0"/>
              <a:cs typeface="Open Sans Light" pitchFamily="2" charset="0"/>
            </a:endParaRPr>
          </a:p>
        </p:txBody>
      </p:sp>
      <p:sp>
        <p:nvSpPr>
          <p:cNvPr id="8" name="Date"/>
          <p:cNvSpPr/>
          <p:nvPr/>
        </p:nvSpPr>
        <p:spPr>
          <a:xfrm>
            <a:off x="10020300" y="5400760"/>
            <a:ext cx="29210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Q4</a:t>
            </a:r>
            <a:endParaRPr lang="en-US" sz="1500" dirty="0">
              <a:latin typeface="Open Sans Light" pitchFamily="2" charset="0"/>
              <a:ea typeface="Open Sans Light" pitchFamily="2" charset="0"/>
              <a:cs typeface="Open Sans Light" pitchFamily="2" charset="0"/>
            </a:endParaRPr>
          </a:p>
        </p:txBody>
      </p:sp>
      <p:sp>
        <p:nvSpPr>
          <p:cNvPr id="9" name="Title"/>
          <p:cNvSpPr/>
          <p:nvPr/>
        </p:nvSpPr>
        <p:spPr>
          <a:xfrm>
            <a:off x="938872" y="2813050"/>
            <a:ext cx="1695207"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01</a:t>
            </a:r>
            <a:endParaRPr lang="en-US" sz="1900" dirty="0">
              <a:latin typeface="Open Sans Light" pitchFamily="2" charset="0"/>
              <a:ea typeface="Open Sans Light" pitchFamily="2" charset="0"/>
              <a:cs typeface="Open Sans Light" pitchFamily="2" charset="0"/>
            </a:endParaRPr>
          </a:p>
        </p:txBody>
      </p:sp>
      <p:sp>
        <p:nvSpPr>
          <p:cNvPr id="10" name="Description"/>
          <p:cNvSpPr/>
          <p:nvPr/>
        </p:nvSpPr>
        <p:spPr>
          <a:xfrm>
            <a:off x="938873"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urnaol viverra massa nullaolmerolilol fermentum congue ultrices.</a:t>
            </a:r>
            <a:endParaRPr lang="en-US" sz="1200" dirty="0">
              <a:latin typeface="Open Sans Light" pitchFamily="2" charset="0"/>
              <a:ea typeface="Open Sans Light" pitchFamily="2" charset="0"/>
              <a:cs typeface="Open Sans Light" pitchFamily="2" charset="0"/>
            </a:endParaRPr>
          </a:p>
        </p:txBody>
      </p:sp>
      <p:sp>
        <p:nvSpPr>
          <p:cNvPr id="11" name="Title"/>
          <p:cNvSpPr/>
          <p:nvPr/>
        </p:nvSpPr>
        <p:spPr>
          <a:xfrm>
            <a:off x="3660442" y="2813050"/>
            <a:ext cx="1474567"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02</a:t>
            </a:r>
            <a:endParaRPr lang="en-US" sz="1900" dirty="0">
              <a:latin typeface="Open Sans Light" pitchFamily="2" charset="0"/>
              <a:ea typeface="Open Sans Light" pitchFamily="2" charset="0"/>
              <a:cs typeface="Open Sans Light" pitchFamily="2" charset="0"/>
            </a:endParaRPr>
          </a:p>
        </p:txBody>
      </p:sp>
      <p:sp>
        <p:nvSpPr>
          <p:cNvPr id="12" name="Description"/>
          <p:cNvSpPr/>
          <p:nvPr/>
        </p:nvSpPr>
        <p:spPr>
          <a:xfrm>
            <a:off x="3660444"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At arcu congue proin vitae sit volutpat sem vestibulum dolor ornare elit dictum in a consect fermentum malesuada.</a:t>
            </a:r>
            <a:endParaRPr lang="en-US" sz="1200" dirty="0">
              <a:latin typeface="Open Sans Light" pitchFamily="2" charset="0"/>
              <a:ea typeface="Open Sans Light" pitchFamily="2" charset="0"/>
              <a:cs typeface="Open Sans Light" pitchFamily="2" charset="0"/>
            </a:endParaRPr>
          </a:p>
        </p:txBody>
      </p:sp>
      <p:sp>
        <p:nvSpPr>
          <p:cNvPr id="13" name="Title"/>
          <p:cNvSpPr/>
          <p:nvPr/>
        </p:nvSpPr>
        <p:spPr>
          <a:xfrm>
            <a:off x="6349076" y="2813050"/>
            <a:ext cx="1483558"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03</a:t>
            </a:r>
            <a:endParaRPr lang="en-US" sz="1900" dirty="0">
              <a:latin typeface="Open Sans Light" pitchFamily="2" charset="0"/>
              <a:ea typeface="Open Sans Light" pitchFamily="2" charset="0"/>
              <a:cs typeface="Open Sans Light" pitchFamily="2" charset="0"/>
            </a:endParaRPr>
          </a:p>
        </p:txBody>
      </p:sp>
      <p:sp>
        <p:nvSpPr>
          <p:cNvPr id="14" name="Description"/>
          <p:cNvSpPr/>
          <p:nvPr/>
        </p:nvSpPr>
        <p:spPr>
          <a:xfrm>
            <a:off x="6349076"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Eget non bibendum id id lacus non molestie maecenas ultricies cras mauris imperdiet nunc iaculis dignissim felis at.</a:t>
            </a:r>
            <a:endParaRPr lang="en-US" sz="1200" dirty="0">
              <a:latin typeface="Open Sans Light" pitchFamily="2" charset="0"/>
              <a:ea typeface="Open Sans Light" pitchFamily="2" charset="0"/>
              <a:cs typeface="Open Sans Light" pitchFamily="2" charset="0"/>
            </a:endParaRPr>
          </a:p>
        </p:txBody>
      </p:sp>
      <p:sp>
        <p:nvSpPr>
          <p:cNvPr id="15" name="Title"/>
          <p:cNvSpPr/>
          <p:nvPr/>
        </p:nvSpPr>
        <p:spPr>
          <a:xfrm>
            <a:off x="9073225" y="2813050"/>
            <a:ext cx="1501541"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04</a:t>
            </a:r>
            <a:endParaRPr lang="en-US" sz="1900" dirty="0">
              <a:latin typeface="Open Sans Light" pitchFamily="2" charset="0"/>
              <a:ea typeface="Open Sans Light" pitchFamily="2" charset="0"/>
              <a:cs typeface="Open Sans Light" pitchFamily="2" charset="0"/>
            </a:endParaRPr>
          </a:p>
        </p:txBody>
      </p:sp>
      <p:sp>
        <p:nvSpPr>
          <p:cNvPr id="16" name="Description"/>
          <p:cNvSpPr/>
          <p:nvPr/>
        </p:nvSpPr>
        <p:spPr>
          <a:xfrm>
            <a:off x="9073226"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Facilisis nisl sed etiam mattis nibh sed tellus nec tristique non mauris potenti at euismod adipiscing in nulla nisi nibh.</a:t>
            </a:r>
            <a:endParaRPr lang="en-US" sz="1200" dirty="0">
              <a:latin typeface="Open Sans Light" pitchFamily="2" charset="0"/>
              <a:ea typeface="Open Sans Light" pitchFamily="2" charset="0"/>
              <a:cs typeface="Open Sans Light" pitchFamily="2" charset="0"/>
            </a:endParaRPr>
          </a:p>
        </p:txBody>
      </p:sp>
      <p:sp>
        <p:nvSpPr>
          <p:cNvPr id="17" name="Полилиния 16">
            <a:extLst>
              <a:ext uri="{FF2B5EF4-FFF2-40B4-BE49-F238E27FC236}">
                <a16:creationId xmlns:a16="http://schemas.microsoft.com/office/drawing/2014/main" id="{470F7E9F-A4AB-456F-2F13-8A4B0BB2670F}"/>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8" name="Скругленный прямоугольник 17">
            <a:extLst>
              <a:ext uri="{FF2B5EF4-FFF2-40B4-BE49-F238E27FC236}">
                <a16:creationId xmlns:a16="http://schemas.microsoft.com/office/drawing/2014/main" id="{9F6350A2-0204-6A7E-83A0-AAD7E151071B}"/>
              </a:ext>
            </a:extLst>
          </p:cNvPr>
          <p:cNvSpPr/>
          <p:nvPr/>
        </p:nvSpPr>
        <p:spPr>
          <a:xfrm>
            <a:off x="926636" y="4698610"/>
            <a:ext cx="10338727" cy="295422"/>
          </a:xfrm>
          <a:prstGeom prst="roundRect">
            <a:avLst>
              <a:gd name="adj" fmla="val 50000"/>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5" name="Скругленный прямоугольник 24">
            <a:extLst>
              <a:ext uri="{FF2B5EF4-FFF2-40B4-BE49-F238E27FC236}">
                <a16:creationId xmlns:a16="http://schemas.microsoft.com/office/drawing/2014/main" id="{CE773F58-8259-2B58-9177-099D2A72C2F9}"/>
              </a:ext>
            </a:extLst>
          </p:cNvPr>
          <p:cNvSpPr/>
          <p:nvPr/>
        </p:nvSpPr>
        <p:spPr>
          <a:xfrm>
            <a:off x="938873" y="4697889"/>
            <a:ext cx="2042322" cy="295422"/>
          </a:xfrm>
          <a:prstGeom prst="roundRect">
            <a:avLst>
              <a:gd name="adj" fmla="val 5000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7" name="Рисунок 26">
            <a:extLst>
              <a:ext uri="{FF2B5EF4-FFF2-40B4-BE49-F238E27FC236}">
                <a16:creationId xmlns:a16="http://schemas.microsoft.com/office/drawing/2014/main" id="{B37BB150-6171-290A-05B9-2E33E6D12D99}"/>
              </a:ext>
            </a:extLst>
          </p:cNvPr>
          <p:cNvPicPr>
            <a:picLocks noChangeAspect="1"/>
          </p:cNvPicPr>
          <p:nvPr/>
        </p:nvPicPr>
        <p:blipFill>
          <a:blip r:embed="rId3"/>
          <a:stretch>
            <a:fillRect/>
          </a:stretch>
        </p:blipFill>
        <p:spPr>
          <a:xfrm>
            <a:off x="3604116" y="4815788"/>
            <a:ext cx="56327" cy="105614"/>
          </a:xfrm>
          <a:prstGeom prst="rect">
            <a:avLst/>
          </a:prstGeom>
        </p:spPr>
      </p:pic>
      <p:pic>
        <p:nvPicPr>
          <p:cNvPr id="28" name="Рисунок 27">
            <a:extLst>
              <a:ext uri="{FF2B5EF4-FFF2-40B4-BE49-F238E27FC236}">
                <a16:creationId xmlns:a16="http://schemas.microsoft.com/office/drawing/2014/main" id="{97A54D8B-B358-7768-914A-F63BA62D5AAD}"/>
              </a:ext>
            </a:extLst>
          </p:cNvPr>
          <p:cNvPicPr>
            <a:picLocks noChangeAspect="1"/>
          </p:cNvPicPr>
          <p:nvPr/>
        </p:nvPicPr>
        <p:blipFill>
          <a:blip r:embed="rId3"/>
          <a:stretch>
            <a:fillRect/>
          </a:stretch>
        </p:blipFill>
        <p:spPr>
          <a:xfrm>
            <a:off x="6298031" y="4815788"/>
            <a:ext cx="56327" cy="105614"/>
          </a:xfrm>
          <a:prstGeom prst="rect">
            <a:avLst/>
          </a:prstGeom>
        </p:spPr>
      </p:pic>
      <p:pic>
        <p:nvPicPr>
          <p:cNvPr id="29" name="Рисунок 28">
            <a:extLst>
              <a:ext uri="{FF2B5EF4-FFF2-40B4-BE49-F238E27FC236}">
                <a16:creationId xmlns:a16="http://schemas.microsoft.com/office/drawing/2014/main" id="{81492D31-FA40-9D86-7103-C2B7701FFA29}"/>
              </a:ext>
            </a:extLst>
          </p:cNvPr>
          <p:cNvPicPr>
            <a:picLocks noChangeAspect="1"/>
          </p:cNvPicPr>
          <p:nvPr/>
        </p:nvPicPr>
        <p:blipFill>
          <a:blip r:embed="rId3"/>
          <a:stretch>
            <a:fillRect/>
          </a:stretch>
        </p:blipFill>
        <p:spPr>
          <a:xfrm>
            <a:off x="9018154" y="4815788"/>
            <a:ext cx="56327" cy="10561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me_09"/>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 name="Number"/>
          <p:cNvSpPr/>
          <p:nvPr/>
        </p:nvSpPr>
        <p:spPr>
          <a:xfrm>
            <a:off x="5712785" y="4402245"/>
            <a:ext cx="300665"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5M</a:t>
            </a:r>
            <a:endParaRPr lang="en-US" sz="1050" dirty="0">
              <a:latin typeface="Open Sans Light" pitchFamily="2" charset="0"/>
              <a:ea typeface="Open Sans Light" pitchFamily="2" charset="0"/>
              <a:cs typeface="Open Sans Light" pitchFamily="2" charset="0"/>
            </a:endParaRPr>
          </a:p>
        </p:txBody>
      </p:sp>
      <p:sp>
        <p:nvSpPr>
          <p:cNvPr id="5" name="Number"/>
          <p:cNvSpPr/>
          <p:nvPr/>
        </p:nvSpPr>
        <p:spPr>
          <a:xfrm>
            <a:off x="5642040" y="3806399"/>
            <a:ext cx="371410"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10M</a:t>
            </a:r>
            <a:endParaRPr lang="en-US" sz="1050" dirty="0">
              <a:latin typeface="Open Sans Light" pitchFamily="2" charset="0"/>
              <a:ea typeface="Open Sans Light" pitchFamily="2" charset="0"/>
              <a:cs typeface="Open Sans Light" pitchFamily="2" charset="0"/>
            </a:endParaRPr>
          </a:p>
        </p:txBody>
      </p:sp>
      <p:sp>
        <p:nvSpPr>
          <p:cNvPr id="6" name="Number"/>
          <p:cNvSpPr/>
          <p:nvPr/>
        </p:nvSpPr>
        <p:spPr>
          <a:xfrm>
            <a:off x="5659726" y="3210555"/>
            <a:ext cx="353724"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15M</a:t>
            </a:r>
            <a:endParaRPr lang="en-US" sz="1050" dirty="0">
              <a:latin typeface="Open Sans Light" pitchFamily="2" charset="0"/>
              <a:ea typeface="Open Sans Light" pitchFamily="2" charset="0"/>
              <a:cs typeface="Open Sans Light" pitchFamily="2" charset="0"/>
            </a:endParaRPr>
          </a:p>
        </p:txBody>
      </p:sp>
      <p:sp>
        <p:nvSpPr>
          <p:cNvPr id="7" name="Number"/>
          <p:cNvSpPr/>
          <p:nvPr/>
        </p:nvSpPr>
        <p:spPr>
          <a:xfrm>
            <a:off x="5597824" y="2614709"/>
            <a:ext cx="41562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20M</a:t>
            </a:r>
            <a:endParaRPr lang="en-US" sz="1050" dirty="0">
              <a:latin typeface="Open Sans Light" pitchFamily="2" charset="0"/>
              <a:ea typeface="Open Sans Light" pitchFamily="2" charset="0"/>
              <a:cs typeface="Open Sans Light" pitchFamily="2" charset="0"/>
            </a:endParaRPr>
          </a:p>
        </p:txBody>
      </p:sp>
      <p:sp>
        <p:nvSpPr>
          <p:cNvPr id="8" name="Number"/>
          <p:cNvSpPr/>
          <p:nvPr/>
        </p:nvSpPr>
        <p:spPr>
          <a:xfrm>
            <a:off x="5615510" y="2018865"/>
            <a:ext cx="397940"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25M</a:t>
            </a:r>
            <a:endParaRPr lang="en-US" sz="1050" dirty="0">
              <a:latin typeface="Open Sans Light" pitchFamily="2" charset="0"/>
              <a:ea typeface="Open Sans Light" pitchFamily="2" charset="0"/>
              <a:cs typeface="Open Sans Light" pitchFamily="2" charset="0"/>
            </a:endParaRPr>
          </a:p>
        </p:txBody>
      </p:sp>
      <p:sp>
        <p:nvSpPr>
          <p:cNvPr id="9" name="Number"/>
          <p:cNvSpPr/>
          <p:nvPr/>
        </p:nvSpPr>
        <p:spPr>
          <a:xfrm>
            <a:off x="5597824" y="1423019"/>
            <a:ext cx="41562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30M</a:t>
            </a:r>
            <a:endParaRPr lang="en-US" sz="1050" dirty="0">
              <a:latin typeface="Open Sans Light" pitchFamily="2" charset="0"/>
              <a:ea typeface="Open Sans Light" pitchFamily="2" charset="0"/>
              <a:cs typeface="Open Sans Light" pitchFamily="2" charset="0"/>
            </a:endParaRPr>
          </a:p>
        </p:txBody>
      </p:sp>
      <p:sp>
        <p:nvSpPr>
          <p:cNvPr id="10" name="Date"/>
          <p:cNvSpPr/>
          <p:nvPr/>
        </p:nvSpPr>
        <p:spPr>
          <a:xfrm>
            <a:off x="667385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Jan</a:t>
            </a:r>
            <a:endParaRPr lang="en-US" sz="1100" dirty="0">
              <a:latin typeface="Open Sans Light" pitchFamily="2" charset="0"/>
              <a:ea typeface="Open Sans Light" pitchFamily="2" charset="0"/>
              <a:cs typeface="Open Sans Light" pitchFamily="2" charset="0"/>
            </a:endParaRPr>
          </a:p>
        </p:txBody>
      </p:sp>
      <p:sp>
        <p:nvSpPr>
          <p:cNvPr id="11" name="Date"/>
          <p:cNvSpPr/>
          <p:nvPr/>
        </p:nvSpPr>
        <p:spPr>
          <a:xfrm>
            <a:off x="7524750" y="5379306"/>
            <a:ext cx="351924"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Feb</a:t>
            </a:r>
            <a:endParaRPr lang="en-US" sz="1100" dirty="0">
              <a:latin typeface="Open Sans Light" pitchFamily="2" charset="0"/>
              <a:ea typeface="Open Sans Light" pitchFamily="2" charset="0"/>
              <a:cs typeface="Open Sans Light" pitchFamily="2" charset="0"/>
            </a:endParaRPr>
          </a:p>
        </p:txBody>
      </p:sp>
      <p:sp>
        <p:nvSpPr>
          <p:cNvPr id="12" name="Date"/>
          <p:cNvSpPr/>
          <p:nvPr/>
        </p:nvSpPr>
        <p:spPr>
          <a:xfrm>
            <a:off x="8369299" y="5379306"/>
            <a:ext cx="369971"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Mar</a:t>
            </a:r>
            <a:endParaRPr lang="en-US" sz="1100" dirty="0">
              <a:latin typeface="Open Sans Light" pitchFamily="2" charset="0"/>
              <a:ea typeface="Open Sans Light" pitchFamily="2" charset="0"/>
              <a:cs typeface="Open Sans Light" pitchFamily="2" charset="0"/>
            </a:endParaRPr>
          </a:p>
        </p:txBody>
      </p:sp>
      <p:sp>
        <p:nvSpPr>
          <p:cNvPr id="13" name="Date"/>
          <p:cNvSpPr/>
          <p:nvPr/>
        </p:nvSpPr>
        <p:spPr>
          <a:xfrm>
            <a:off x="923290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Apr</a:t>
            </a:r>
            <a:endParaRPr lang="en-US" sz="1100" dirty="0">
              <a:latin typeface="Open Sans Light" pitchFamily="2" charset="0"/>
              <a:ea typeface="Open Sans Light" pitchFamily="2" charset="0"/>
              <a:cs typeface="Open Sans Light" pitchFamily="2" charset="0"/>
            </a:endParaRPr>
          </a:p>
        </p:txBody>
      </p:sp>
      <p:sp>
        <p:nvSpPr>
          <p:cNvPr id="14" name="Date"/>
          <p:cNvSpPr/>
          <p:nvPr/>
        </p:nvSpPr>
        <p:spPr>
          <a:xfrm>
            <a:off x="10064750" y="5379306"/>
            <a:ext cx="397042"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May</a:t>
            </a:r>
            <a:endParaRPr lang="en-US" sz="1100" dirty="0">
              <a:latin typeface="Open Sans Light" pitchFamily="2" charset="0"/>
              <a:ea typeface="Open Sans Light" pitchFamily="2" charset="0"/>
              <a:cs typeface="Open Sans Light" pitchFamily="2" charset="0"/>
            </a:endParaRPr>
          </a:p>
        </p:txBody>
      </p:sp>
      <p:sp>
        <p:nvSpPr>
          <p:cNvPr id="15" name="Date"/>
          <p:cNvSpPr/>
          <p:nvPr/>
        </p:nvSpPr>
        <p:spPr>
          <a:xfrm>
            <a:off x="1093470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Jun</a:t>
            </a:r>
            <a:endParaRPr lang="en-US" sz="1100" dirty="0">
              <a:latin typeface="Open Sans Light" pitchFamily="2" charset="0"/>
              <a:ea typeface="Open Sans Light" pitchFamily="2" charset="0"/>
              <a:cs typeface="Open Sans Light" pitchFamily="2" charset="0"/>
            </a:endParaRPr>
          </a:p>
        </p:txBody>
      </p:sp>
      <p:sp>
        <p:nvSpPr>
          <p:cNvPr id="16" name="Number"/>
          <p:cNvSpPr/>
          <p:nvPr/>
        </p:nvSpPr>
        <p:spPr>
          <a:xfrm>
            <a:off x="5854274" y="4998089"/>
            <a:ext cx="15917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0</a:t>
            </a:r>
            <a:endParaRPr lang="en-US" sz="1050" dirty="0">
              <a:latin typeface="Open Sans Light" pitchFamily="2" charset="0"/>
              <a:ea typeface="Open Sans Light" pitchFamily="2" charset="0"/>
              <a:cs typeface="Open Sans Light" pitchFamily="2" charset="0"/>
            </a:endParaRPr>
          </a:p>
        </p:txBody>
      </p:sp>
      <p:sp>
        <p:nvSpPr>
          <p:cNvPr id="17" name="Title"/>
          <p:cNvSpPr/>
          <p:nvPr/>
        </p:nvSpPr>
        <p:spPr>
          <a:xfrm>
            <a:off x="673099" y="673100"/>
            <a:ext cx="3728779"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8" name="Description"/>
          <p:cNvSpPr/>
          <p:nvPr/>
        </p:nvSpPr>
        <p:spPr>
          <a:xfrm>
            <a:off x="673101" y="1377950"/>
            <a:ext cx="4021139"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a:t>
            </a:r>
            <a:endParaRPr lang="en-US" sz="1200" dirty="0">
              <a:latin typeface="Open Sans Light" pitchFamily="2" charset="0"/>
              <a:ea typeface="Open Sans Light" pitchFamily="2" charset="0"/>
              <a:cs typeface="Open Sans Light" pitchFamily="2" charset="0"/>
            </a:endParaRPr>
          </a:p>
        </p:txBody>
      </p:sp>
      <p:sp>
        <p:nvSpPr>
          <p:cNvPr id="19" name="Date"/>
          <p:cNvSpPr/>
          <p:nvPr/>
        </p:nvSpPr>
        <p:spPr>
          <a:xfrm>
            <a:off x="1066800" y="4762500"/>
            <a:ext cx="46990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2023</a:t>
            </a:r>
            <a:endParaRPr lang="en-US" sz="1500" dirty="0">
              <a:latin typeface="Open Sans Light" pitchFamily="2" charset="0"/>
              <a:ea typeface="Open Sans Light" pitchFamily="2" charset="0"/>
              <a:cs typeface="Open Sans Light" pitchFamily="2" charset="0"/>
            </a:endParaRPr>
          </a:p>
        </p:txBody>
      </p:sp>
      <p:sp>
        <p:nvSpPr>
          <p:cNvPr id="20" name="Date"/>
          <p:cNvSpPr/>
          <p:nvPr/>
        </p:nvSpPr>
        <p:spPr>
          <a:xfrm>
            <a:off x="1066800" y="5296756"/>
            <a:ext cx="48260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2024</a:t>
            </a:r>
            <a:endParaRPr lang="en-US" sz="1500" dirty="0">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156FB35C-FB1E-5BD2-CD89-723F550B99EB}"/>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BFDC5F2E-03F6-6D2C-268D-485106C0903E}"/>
              </a:ext>
            </a:extLst>
          </p:cNvPr>
          <p:cNvSpPr/>
          <p:nvPr/>
        </p:nvSpPr>
        <p:spPr>
          <a:xfrm>
            <a:off x="673100" y="4696476"/>
            <a:ext cx="258140" cy="258140"/>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B522AC5D-A0D1-13A7-BC47-BF1CC85992F5}"/>
              </a:ext>
            </a:extLst>
          </p:cNvPr>
          <p:cNvSpPr/>
          <p:nvPr/>
        </p:nvSpPr>
        <p:spPr>
          <a:xfrm>
            <a:off x="673100" y="5250236"/>
            <a:ext cx="258140" cy="258140"/>
          </a:xfrm>
          <a:prstGeom prst="ellipse">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4" name="Полилиния 23">
            <a:extLst>
              <a:ext uri="{FF2B5EF4-FFF2-40B4-BE49-F238E27FC236}">
                <a16:creationId xmlns:a16="http://schemas.microsoft.com/office/drawing/2014/main" id="{BE8A2A19-4FB6-52EF-226E-54A319763C2F}"/>
              </a:ext>
            </a:extLst>
          </p:cNvPr>
          <p:cNvSpPr/>
          <p:nvPr/>
        </p:nvSpPr>
        <p:spPr>
          <a:xfrm flipV="1">
            <a:off x="6096000" y="1423019"/>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5" name="Полилиния 24">
            <a:extLst>
              <a:ext uri="{FF2B5EF4-FFF2-40B4-BE49-F238E27FC236}">
                <a16:creationId xmlns:a16="http://schemas.microsoft.com/office/drawing/2014/main" id="{CBF56BB0-3E52-7B03-2A9E-4502DC608CCC}"/>
              </a:ext>
            </a:extLst>
          </p:cNvPr>
          <p:cNvSpPr/>
          <p:nvPr/>
        </p:nvSpPr>
        <p:spPr>
          <a:xfrm flipV="1">
            <a:off x="6096000" y="2018105"/>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6" name="Полилиния 25">
            <a:extLst>
              <a:ext uri="{FF2B5EF4-FFF2-40B4-BE49-F238E27FC236}">
                <a16:creationId xmlns:a16="http://schemas.microsoft.com/office/drawing/2014/main" id="{028BF4E5-C03B-9E65-2E0B-4FC4E638B20F}"/>
              </a:ext>
            </a:extLst>
          </p:cNvPr>
          <p:cNvSpPr/>
          <p:nvPr/>
        </p:nvSpPr>
        <p:spPr>
          <a:xfrm flipV="1">
            <a:off x="6096000" y="2613190"/>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8" name="Полилиния 27">
            <a:extLst>
              <a:ext uri="{FF2B5EF4-FFF2-40B4-BE49-F238E27FC236}">
                <a16:creationId xmlns:a16="http://schemas.microsoft.com/office/drawing/2014/main" id="{CAB1EE76-4E7E-3984-7AB7-2C7E2BEFAD95}"/>
              </a:ext>
            </a:extLst>
          </p:cNvPr>
          <p:cNvSpPr/>
          <p:nvPr/>
        </p:nvSpPr>
        <p:spPr>
          <a:xfrm flipV="1">
            <a:off x="6096000" y="3208276"/>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9" name="Полилиния 28">
            <a:extLst>
              <a:ext uri="{FF2B5EF4-FFF2-40B4-BE49-F238E27FC236}">
                <a16:creationId xmlns:a16="http://schemas.microsoft.com/office/drawing/2014/main" id="{53C5F9BD-FC67-0674-89CE-D89D072C3EBD}"/>
              </a:ext>
            </a:extLst>
          </p:cNvPr>
          <p:cNvSpPr/>
          <p:nvPr/>
        </p:nvSpPr>
        <p:spPr>
          <a:xfrm flipV="1">
            <a:off x="6096000" y="3846905"/>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0" name="Полилиния 29">
            <a:extLst>
              <a:ext uri="{FF2B5EF4-FFF2-40B4-BE49-F238E27FC236}">
                <a16:creationId xmlns:a16="http://schemas.microsoft.com/office/drawing/2014/main" id="{FFD0E05E-262A-247F-53B9-B247FA82EE46}"/>
              </a:ext>
            </a:extLst>
          </p:cNvPr>
          <p:cNvSpPr/>
          <p:nvPr/>
        </p:nvSpPr>
        <p:spPr>
          <a:xfrm flipV="1">
            <a:off x="6096000" y="4441991"/>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1" name="Полилиния 30">
            <a:extLst>
              <a:ext uri="{FF2B5EF4-FFF2-40B4-BE49-F238E27FC236}">
                <a16:creationId xmlns:a16="http://schemas.microsoft.com/office/drawing/2014/main" id="{6584D44F-49C2-7854-E3CA-CD8A90484C83}"/>
              </a:ext>
            </a:extLst>
          </p:cNvPr>
          <p:cNvSpPr/>
          <p:nvPr/>
        </p:nvSpPr>
        <p:spPr>
          <a:xfrm flipV="1">
            <a:off x="6096000" y="4993534"/>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2" name="Полилиния 31">
            <a:extLst>
              <a:ext uri="{FF2B5EF4-FFF2-40B4-BE49-F238E27FC236}">
                <a16:creationId xmlns:a16="http://schemas.microsoft.com/office/drawing/2014/main" id="{86463F37-A0CB-AE90-3D6D-46ECBEBE527F}"/>
              </a:ext>
            </a:extLst>
          </p:cNvPr>
          <p:cNvSpPr/>
          <p:nvPr/>
        </p:nvSpPr>
        <p:spPr>
          <a:xfrm rot="16200000" flipV="1">
            <a:off x="4290557" y="3248820"/>
            <a:ext cx="3572780"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40" name="Прямоугольник с двумя скругленными соседними углами 39">
            <a:extLst>
              <a:ext uri="{FF2B5EF4-FFF2-40B4-BE49-F238E27FC236}">
                <a16:creationId xmlns:a16="http://schemas.microsoft.com/office/drawing/2014/main" id="{7D629B19-EFB2-8200-F312-8846CBDEE71E}"/>
              </a:ext>
            </a:extLst>
          </p:cNvPr>
          <p:cNvSpPr/>
          <p:nvPr/>
        </p:nvSpPr>
        <p:spPr>
          <a:xfrm>
            <a:off x="6891946" y="3670571"/>
            <a:ext cx="245410" cy="1384777"/>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1" name="Прямоугольник с двумя скругленными соседними углами 40">
            <a:extLst>
              <a:ext uri="{FF2B5EF4-FFF2-40B4-BE49-F238E27FC236}">
                <a16:creationId xmlns:a16="http://schemas.microsoft.com/office/drawing/2014/main" id="{590A9790-62DF-BFF5-0799-ADB8AD52EB9C}"/>
              </a:ext>
            </a:extLst>
          </p:cNvPr>
          <p:cNvSpPr/>
          <p:nvPr/>
        </p:nvSpPr>
        <p:spPr>
          <a:xfrm>
            <a:off x="7736977" y="3169141"/>
            <a:ext cx="245410" cy="1886207"/>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2" name="Прямоугольник с двумя скругленными соседними углами 41">
            <a:extLst>
              <a:ext uri="{FF2B5EF4-FFF2-40B4-BE49-F238E27FC236}">
                <a16:creationId xmlns:a16="http://schemas.microsoft.com/office/drawing/2014/main" id="{1A327037-918E-B9CB-E8F6-9D19D108AC98}"/>
              </a:ext>
            </a:extLst>
          </p:cNvPr>
          <p:cNvSpPr/>
          <p:nvPr/>
        </p:nvSpPr>
        <p:spPr>
          <a:xfrm>
            <a:off x="8581575" y="3456520"/>
            <a:ext cx="245410" cy="1598828"/>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3" name="Прямоугольник с двумя скругленными соседними углами 42">
            <a:extLst>
              <a:ext uri="{FF2B5EF4-FFF2-40B4-BE49-F238E27FC236}">
                <a16:creationId xmlns:a16="http://schemas.microsoft.com/office/drawing/2014/main" id="{99BA9BE6-89A4-BD0D-8EE1-15899463BC4F}"/>
              </a:ext>
            </a:extLst>
          </p:cNvPr>
          <p:cNvSpPr/>
          <p:nvPr/>
        </p:nvSpPr>
        <p:spPr>
          <a:xfrm>
            <a:off x="9447114" y="2861434"/>
            <a:ext cx="245410" cy="2193914"/>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4" name="Прямоугольник с двумя скругленными соседними углами 43">
            <a:extLst>
              <a:ext uri="{FF2B5EF4-FFF2-40B4-BE49-F238E27FC236}">
                <a16:creationId xmlns:a16="http://schemas.microsoft.com/office/drawing/2014/main" id="{CA2D6276-3BDC-B36F-8748-45FA83B00A39}"/>
              </a:ext>
            </a:extLst>
          </p:cNvPr>
          <p:cNvSpPr/>
          <p:nvPr/>
        </p:nvSpPr>
        <p:spPr>
          <a:xfrm>
            <a:off x="10305673" y="2185158"/>
            <a:ext cx="245410" cy="2870190"/>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5" name="Прямоугольник с двумя скругленными соседними углами 44">
            <a:extLst>
              <a:ext uri="{FF2B5EF4-FFF2-40B4-BE49-F238E27FC236}">
                <a16:creationId xmlns:a16="http://schemas.microsoft.com/office/drawing/2014/main" id="{DEFF2866-E8F5-CF38-DE36-C93CF8AF9948}"/>
              </a:ext>
            </a:extLst>
          </p:cNvPr>
          <p:cNvSpPr/>
          <p:nvPr/>
        </p:nvSpPr>
        <p:spPr>
          <a:xfrm>
            <a:off x="11150272" y="1431942"/>
            <a:ext cx="245410" cy="3623406"/>
          </a:xfrm>
          <a:prstGeom prst="round2SameRect">
            <a:avLst>
              <a:gd name="adj1" fmla="val 17775"/>
              <a:gd name="adj2" fmla="val 0"/>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1" name="Прямоугольник с двумя скругленными соседними углами 50">
            <a:extLst>
              <a:ext uri="{FF2B5EF4-FFF2-40B4-BE49-F238E27FC236}">
                <a16:creationId xmlns:a16="http://schemas.microsoft.com/office/drawing/2014/main" id="{670ADB9B-8B14-9EF5-B400-0527BF31F934}"/>
              </a:ext>
            </a:extLst>
          </p:cNvPr>
          <p:cNvSpPr/>
          <p:nvPr/>
        </p:nvSpPr>
        <p:spPr>
          <a:xfrm>
            <a:off x="6494168" y="4256501"/>
            <a:ext cx="245410" cy="797209"/>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2" name="Прямоугольник с двумя скругленными соседними углами 51">
            <a:extLst>
              <a:ext uri="{FF2B5EF4-FFF2-40B4-BE49-F238E27FC236}">
                <a16:creationId xmlns:a16="http://schemas.microsoft.com/office/drawing/2014/main" id="{63D1170A-F4CC-11DD-4C21-66DF1458D17F}"/>
              </a:ext>
            </a:extLst>
          </p:cNvPr>
          <p:cNvSpPr/>
          <p:nvPr/>
        </p:nvSpPr>
        <p:spPr>
          <a:xfrm>
            <a:off x="7355173" y="3789289"/>
            <a:ext cx="245410" cy="1264421"/>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3" name="Прямоугольник с двумя скругленными соседними углами 52">
            <a:extLst>
              <a:ext uri="{FF2B5EF4-FFF2-40B4-BE49-F238E27FC236}">
                <a16:creationId xmlns:a16="http://schemas.microsoft.com/office/drawing/2014/main" id="{3DF4B3F0-E7B6-D58E-BB7A-C55CE6046AC7}"/>
              </a:ext>
            </a:extLst>
          </p:cNvPr>
          <p:cNvSpPr/>
          <p:nvPr/>
        </p:nvSpPr>
        <p:spPr>
          <a:xfrm>
            <a:off x="8196153" y="4256501"/>
            <a:ext cx="245410" cy="797209"/>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4" name="Прямоугольник с двумя скругленными соседними углами 53">
            <a:extLst>
              <a:ext uri="{FF2B5EF4-FFF2-40B4-BE49-F238E27FC236}">
                <a16:creationId xmlns:a16="http://schemas.microsoft.com/office/drawing/2014/main" id="{D729F8D2-AC98-C430-3B6B-06314503144F}"/>
              </a:ext>
            </a:extLst>
          </p:cNvPr>
          <p:cNvSpPr/>
          <p:nvPr/>
        </p:nvSpPr>
        <p:spPr>
          <a:xfrm>
            <a:off x="9050482" y="3631311"/>
            <a:ext cx="245410" cy="1422400"/>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5" name="Прямоугольник с двумя скругленными соседними углами 54">
            <a:extLst>
              <a:ext uri="{FF2B5EF4-FFF2-40B4-BE49-F238E27FC236}">
                <a16:creationId xmlns:a16="http://schemas.microsoft.com/office/drawing/2014/main" id="{73C3DE02-AF0D-CD35-C678-8E6FEF7A2CEF}"/>
              </a:ext>
            </a:extLst>
          </p:cNvPr>
          <p:cNvSpPr/>
          <p:nvPr/>
        </p:nvSpPr>
        <p:spPr>
          <a:xfrm>
            <a:off x="9904812" y="2955034"/>
            <a:ext cx="245410" cy="2098677"/>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6" name="Прямоугольник с двумя скругленными соседними углами 55">
            <a:extLst>
              <a:ext uri="{FF2B5EF4-FFF2-40B4-BE49-F238E27FC236}">
                <a16:creationId xmlns:a16="http://schemas.microsoft.com/office/drawing/2014/main" id="{4753F739-A649-C05C-7DCF-49CE742CC03D}"/>
              </a:ext>
            </a:extLst>
          </p:cNvPr>
          <p:cNvSpPr/>
          <p:nvPr/>
        </p:nvSpPr>
        <p:spPr>
          <a:xfrm>
            <a:off x="10759142" y="2439620"/>
            <a:ext cx="245410" cy="2614091"/>
          </a:xfrm>
          <a:prstGeom prst="round2SameRect">
            <a:avLst>
              <a:gd name="adj1" fmla="val 17775"/>
              <a:gd name="adj2" fmla="val 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752A1-5EA1-10C5-08F1-4051F87A5750}"/>
            </a:ext>
          </a:extLst>
        </p:cNvPr>
        <p:cNvGrpSpPr/>
        <p:nvPr/>
      </p:nvGrpSpPr>
      <p:grpSpPr>
        <a:xfrm>
          <a:off x="0" y="0"/>
          <a:ext cx="0" cy="0"/>
          <a:chOff x="0" y="0"/>
          <a:chExt cx="0" cy="0"/>
        </a:xfrm>
      </p:grpSpPr>
      <p:sp>
        <p:nvSpPr>
          <p:cNvPr id="38" name="Овал 37">
            <a:extLst>
              <a:ext uri="{FF2B5EF4-FFF2-40B4-BE49-F238E27FC236}">
                <a16:creationId xmlns:a16="http://schemas.microsoft.com/office/drawing/2014/main" id="{8388FF54-94F6-94B7-0FA6-36E627E5E0EF}"/>
              </a:ext>
            </a:extLst>
          </p:cNvPr>
          <p:cNvSpPr/>
          <p:nvPr/>
        </p:nvSpPr>
        <p:spPr>
          <a:xfrm>
            <a:off x="0" y="3791409"/>
            <a:ext cx="12192000" cy="12192000"/>
          </a:xfrm>
          <a:prstGeom prst="ellipse">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solidFill>
                <a:srgbClr val="F0F0F7"/>
              </a:solidFill>
            </a:endParaRPr>
          </a:p>
        </p:txBody>
      </p:sp>
      <p:sp>
        <p:nvSpPr>
          <p:cNvPr id="23" name="Title">
            <a:extLst>
              <a:ext uri="{FF2B5EF4-FFF2-40B4-BE49-F238E27FC236}">
                <a16:creationId xmlns:a16="http://schemas.microsoft.com/office/drawing/2014/main" id="{74CA33FD-BA85-94E4-788C-950FAAEA39A0}"/>
              </a:ext>
            </a:extLst>
          </p:cNvPr>
          <p:cNvSpPr/>
          <p:nvPr/>
        </p:nvSpPr>
        <p:spPr>
          <a:xfrm>
            <a:off x="2796994" y="1905000"/>
            <a:ext cx="6598009" cy="1524000"/>
          </a:xfrm>
          <a:prstGeom prst="rect">
            <a:avLst/>
          </a:prstGeom>
          <a:noFill/>
          <a:ln/>
        </p:spPr>
        <p:txBody>
          <a:bodyPr wrap="square" lIns="0" tIns="0" rIns="0" bIns="0" rtlCol="0" anchor="t"/>
          <a:lstStyle/>
          <a:p>
            <a:pPr algn="ct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Presentation </a:t>
            </a:r>
            <a:endParaRPr lang="en-US" sz="72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47815D90-ADD9-F410-FDFD-70D82B001451}"/>
              </a:ext>
            </a:extLst>
          </p:cNvPr>
          <p:cNvSpPr/>
          <p:nvPr/>
        </p:nvSpPr>
        <p:spPr>
          <a:xfrm>
            <a:off x="673100" y="555170"/>
            <a:ext cx="120142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6B376D01-0017-6D2F-FD02-C71018574727}"/>
              </a:ext>
            </a:extLst>
          </p:cNvPr>
          <p:cNvSpPr/>
          <p:nvPr/>
        </p:nvSpPr>
        <p:spPr>
          <a:xfrm>
            <a:off x="10464798" y="555171"/>
            <a:ext cx="1254672"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777" y="427511"/>
            <a:ext cx="1534445" cy="699549"/>
          </a:xfrm>
          <a:prstGeom prst="rect">
            <a:avLst/>
          </a:prstGeom>
        </p:spPr>
      </p:pic>
    </p:spTree>
    <p:extLst>
      <p:ext uri="{BB962C8B-B14F-4D97-AF65-F5344CB8AC3E}">
        <p14:creationId xmlns:p14="http://schemas.microsoft.com/office/powerpoint/2010/main" val="3236035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descr="Изображение выглядит как круг, Графика, черный&#10;&#10;Автоматически созданное описание">
            <a:extLst>
              <a:ext uri="{FF2B5EF4-FFF2-40B4-BE49-F238E27FC236}">
                <a16:creationId xmlns:a16="http://schemas.microsoft.com/office/drawing/2014/main" id="{EA5599D4-DFEB-D25B-8D82-62AEB3BE1EBD}"/>
              </a:ext>
            </a:extLst>
          </p:cNvPr>
          <p:cNvPicPr>
            <a:picLocks noChangeAspect="1"/>
          </p:cNvPicPr>
          <p:nvPr/>
        </p:nvPicPr>
        <p:blipFill>
          <a:blip r:embed="rId3"/>
          <a:stretch>
            <a:fillRect/>
          </a:stretch>
        </p:blipFill>
        <p:spPr>
          <a:xfrm>
            <a:off x="-176100" y="-27867"/>
            <a:ext cx="5000140" cy="2623130"/>
          </a:xfrm>
          <a:prstGeom prst="rect">
            <a:avLst/>
          </a:prstGeom>
        </p:spPr>
      </p:pic>
      <p:sp>
        <p:nvSpPr>
          <p:cNvPr id="15" name="Скругленный прямоугольник 14">
            <a:extLst>
              <a:ext uri="{FF2B5EF4-FFF2-40B4-BE49-F238E27FC236}">
                <a16:creationId xmlns:a16="http://schemas.microsoft.com/office/drawing/2014/main" id="{74766B0E-46F0-76CD-B06C-CA229185BA7C}"/>
              </a:ext>
            </a:extLst>
          </p:cNvPr>
          <p:cNvSpPr/>
          <p:nvPr/>
        </p:nvSpPr>
        <p:spPr>
          <a:xfrm>
            <a:off x="4386684" y="2292350"/>
            <a:ext cx="3301741" cy="3399323"/>
          </a:xfrm>
          <a:prstGeom prst="roundRect">
            <a:avLst/>
          </a:prstGeom>
          <a:solidFill>
            <a:srgbClr val="F0F0F7"/>
          </a:solidFill>
          <a:ln>
            <a:solidFill>
              <a:schemeClr val="bg2"/>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14" name="Скругленный прямоугольник 13">
            <a:extLst>
              <a:ext uri="{FF2B5EF4-FFF2-40B4-BE49-F238E27FC236}">
                <a16:creationId xmlns:a16="http://schemas.microsoft.com/office/drawing/2014/main" id="{0E25AD16-0AD0-33A0-8E2A-FCB9E728490E}"/>
              </a:ext>
            </a:extLst>
          </p:cNvPr>
          <p:cNvSpPr/>
          <p:nvPr/>
        </p:nvSpPr>
        <p:spPr>
          <a:xfrm>
            <a:off x="8193573" y="2292350"/>
            <a:ext cx="3301741" cy="3399323"/>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3" name="Скругленный прямоугольник 12">
            <a:extLst>
              <a:ext uri="{FF2B5EF4-FFF2-40B4-BE49-F238E27FC236}">
                <a16:creationId xmlns:a16="http://schemas.microsoft.com/office/drawing/2014/main" id="{B60951A6-97DB-1264-A4C7-1A09DA70886A}"/>
              </a:ext>
            </a:extLst>
          </p:cNvPr>
          <p:cNvSpPr/>
          <p:nvPr/>
        </p:nvSpPr>
        <p:spPr>
          <a:xfrm>
            <a:off x="673100" y="2292350"/>
            <a:ext cx="3301741" cy="3399323"/>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3" name="Page Number"/>
          <p:cNvSpPr/>
          <p:nvPr/>
        </p:nvSpPr>
        <p:spPr>
          <a:xfrm>
            <a:off x="11283950" y="6400800"/>
            <a:ext cx="25400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03</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4073358" y="673100"/>
            <a:ext cx="3928392"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3638550" y="1352550"/>
            <a:ext cx="4810686" cy="533400"/>
          </a:xfrm>
          <a:prstGeom prst="rect">
            <a:avLst/>
          </a:prstGeom>
          <a:noFill/>
          <a:ln/>
        </p:spPr>
        <p:txBody>
          <a:bodyPr wrap="square" lIns="0" tIns="0" rIns="0" bIns="0" rtlCol="0" anchor="t"/>
          <a:lstStyle/>
          <a:p>
            <a:pPr algn="ct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a:t>
            </a:r>
            <a:endParaRPr lang="en-US" sz="1200" dirty="0">
              <a:latin typeface="Open Sans Light" pitchFamily="2" charset="0"/>
              <a:ea typeface="Open Sans Light" pitchFamily="2" charset="0"/>
              <a:cs typeface="Open Sans Light" pitchFamily="2" charset="0"/>
            </a:endParaRPr>
          </a:p>
        </p:txBody>
      </p:sp>
      <p:sp>
        <p:nvSpPr>
          <p:cNvPr id="6" name="Title"/>
          <p:cNvSpPr/>
          <p:nvPr/>
        </p:nvSpPr>
        <p:spPr>
          <a:xfrm>
            <a:off x="977900" y="3570377"/>
            <a:ext cx="1239520"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7" name="Description"/>
          <p:cNvSpPr/>
          <p:nvPr/>
        </p:nvSpPr>
        <p:spPr>
          <a:xfrm>
            <a:off x="977900"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8" name="Title"/>
          <p:cNvSpPr/>
          <p:nvPr/>
        </p:nvSpPr>
        <p:spPr>
          <a:xfrm>
            <a:off x="4694697" y="3570377"/>
            <a:ext cx="2287016"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02</a:t>
            </a:r>
            <a:endParaRPr lang="en-US" sz="2100" dirty="0">
              <a:latin typeface="Open Sans Light" pitchFamily="2" charset="0"/>
              <a:ea typeface="Open Sans Light" pitchFamily="2" charset="0"/>
              <a:cs typeface="Open Sans Light" pitchFamily="2" charset="0"/>
            </a:endParaRPr>
          </a:p>
        </p:txBody>
      </p:sp>
      <p:sp>
        <p:nvSpPr>
          <p:cNvPr id="9" name="Description"/>
          <p:cNvSpPr/>
          <p:nvPr/>
        </p:nvSpPr>
        <p:spPr>
          <a:xfrm>
            <a:off x="4694697"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10" name="Title"/>
          <p:cNvSpPr/>
          <p:nvPr/>
        </p:nvSpPr>
        <p:spPr>
          <a:xfrm>
            <a:off x="8411492" y="3570377"/>
            <a:ext cx="2300752"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11" name="Description"/>
          <p:cNvSpPr/>
          <p:nvPr/>
        </p:nvSpPr>
        <p:spPr>
          <a:xfrm>
            <a:off x="8411493"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12" name="Полилиния 11">
            <a:extLst>
              <a:ext uri="{FF2B5EF4-FFF2-40B4-BE49-F238E27FC236}">
                <a16:creationId xmlns:a16="http://schemas.microsoft.com/office/drawing/2014/main" id="{B17059B7-B335-CBF4-7F96-BD5CEDBF5BF2}"/>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 name="Овал 1"/>
          <p:cNvSpPr/>
          <p:nvPr/>
        </p:nvSpPr>
        <p:spPr>
          <a:xfrm>
            <a:off x="977900" y="2595263"/>
            <a:ext cx="688490" cy="688490"/>
          </a:xfrm>
          <a:prstGeom prst="ellipse">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4685717" y="2595263"/>
            <a:ext cx="688490" cy="688490"/>
          </a:xfrm>
          <a:prstGeom prst="ellipse">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8411492" y="2587119"/>
            <a:ext cx="688490" cy="688490"/>
          </a:xfrm>
          <a:prstGeom prst="ellipse">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9D0F2E1A-C6FC-1A2A-5A16-678448E9F4CF}"/>
              </a:ext>
            </a:extLst>
          </p:cNvPr>
          <p:cNvPicPr>
            <a:picLocks noChangeAspect="1"/>
          </p:cNvPicPr>
          <p:nvPr/>
        </p:nvPicPr>
        <p:blipFill>
          <a:blip r:embed="rId2"/>
          <a:stretch>
            <a:fillRect/>
          </a:stretch>
        </p:blipFill>
        <p:spPr>
          <a:xfrm>
            <a:off x="4962791" y="1013375"/>
            <a:ext cx="13012" cy="4464000"/>
          </a:xfrm>
          <a:prstGeom prst="rect">
            <a:avLst/>
          </a:prstGeom>
        </p:spPr>
      </p:pic>
      <p:pic>
        <p:nvPicPr>
          <p:cNvPr id="39" name="Рисунок 38">
            <a:extLst>
              <a:ext uri="{FF2B5EF4-FFF2-40B4-BE49-F238E27FC236}">
                <a16:creationId xmlns:a16="http://schemas.microsoft.com/office/drawing/2014/main" id="{2013DDE1-81BD-C93D-76D1-DD9EE84194F2}"/>
              </a:ext>
            </a:extLst>
          </p:cNvPr>
          <p:cNvPicPr>
            <a:picLocks noChangeAspect="1"/>
          </p:cNvPicPr>
          <p:nvPr/>
        </p:nvPicPr>
        <p:blipFill>
          <a:blip r:embed="rId2"/>
          <a:stretch>
            <a:fillRect/>
          </a:stretch>
        </p:blipFill>
        <p:spPr>
          <a:xfrm>
            <a:off x="7832991" y="1013375"/>
            <a:ext cx="13012" cy="4464000"/>
          </a:xfrm>
          <a:prstGeom prst="rect">
            <a:avLst/>
          </a:prstGeom>
        </p:spPr>
      </p:pic>
      <p:pic>
        <p:nvPicPr>
          <p:cNvPr id="40" name="Рисунок 39">
            <a:extLst>
              <a:ext uri="{FF2B5EF4-FFF2-40B4-BE49-F238E27FC236}">
                <a16:creationId xmlns:a16="http://schemas.microsoft.com/office/drawing/2014/main" id="{C0C59F2E-A9DE-00B1-EFC5-9DAB2E009B6B}"/>
              </a:ext>
            </a:extLst>
          </p:cNvPr>
          <p:cNvPicPr>
            <a:picLocks noChangeAspect="1"/>
          </p:cNvPicPr>
          <p:nvPr/>
        </p:nvPicPr>
        <p:blipFill>
          <a:blip r:embed="rId2"/>
          <a:stretch>
            <a:fillRect/>
          </a:stretch>
        </p:blipFill>
        <p:spPr>
          <a:xfrm>
            <a:off x="10449191" y="1013375"/>
            <a:ext cx="13012" cy="4464000"/>
          </a:xfrm>
          <a:prstGeom prst="rect">
            <a:avLst/>
          </a:prstGeom>
        </p:spPr>
      </p:pic>
      <p:pic>
        <p:nvPicPr>
          <p:cNvPr id="37" name="Рисунок 36">
            <a:extLst>
              <a:ext uri="{FF2B5EF4-FFF2-40B4-BE49-F238E27FC236}">
                <a16:creationId xmlns:a16="http://schemas.microsoft.com/office/drawing/2014/main" id="{9049778B-1463-EA65-77F9-90DA0FBFF049}"/>
              </a:ext>
            </a:extLst>
          </p:cNvPr>
          <p:cNvPicPr>
            <a:picLocks noChangeAspect="1"/>
          </p:cNvPicPr>
          <p:nvPr/>
        </p:nvPicPr>
        <p:blipFill>
          <a:blip r:embed="rId2"/>
          <a:stretch>
            <a:fillRect/>
          </a:stretch>
        </p:blipFill>
        <p:spPr>
          <a:xfrm>
            <a:off x="1914791" y="1013375"/>
            <a:ext cx="13012" cy="4464000"/>
          </a:xfrm>
          <a:prstGeom prst="rect">
            <a:avLst/>
          </a:prstGeom>
        </p:spPr>
      </p:pic>
      <p:pic>
        <p:nvPicPr>
          <p:cNvPr id="16" name="Рисунок 15">
            <a:extLst>
              <a:ext uri="{FF2B5EF4-FFF2-40B4-BE49-F238E27FC236}">
                <a16:creationId xmlns:a16="http://schemas.microsoft.com/office/drawing/2014/main" id="{83616BF2-D718-2605-D29E-07CAFCEF96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1396746"/>
            <a:ext cx="10888898" cy="679512"/>
          </a:xfrm>
          <a:prstGeom prst="rect">
            <a:avLst/>
          </a:prstGeom>
        </p:spPr>
      </p:pic>
      <p:sp>
        <p:nvSpPr>
          <p:cNvPr id="2" name="Скругленный прямоугольник 1"/>
          <p:cNvSpPr/>
          <p:nvPr/>
        </p:nvSpPr>
        <p:spPr>
          <a:xfrm>
            <a:off x="649052" y="1396746"/>
            <a:ext cx="2812133" cy="679512"/>
          </a:xfrm>
          <a:prstGeom prst="roundRect">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8A27F646-BD8D-F87B-15C9-86A5A2D4521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2237994"/>
            <a:ext cx="10888898" cy="679512"/>
          </a:xfrm>
          <a:prstGeom prst="rect">
            <a:avLst/>
          </a:prstGeom>
        </p:spPr>
      </p:pic>
      <p:pic>
        <p:nvPicPr>
          <p:cNvPr id="20" name="Рисунок 19">
            <a:extLst>
              <a:ext uri="{FF2B5EF4-FFF2-40B4-BE49-F238E27FC236}">
                <a16:creationId xmlns:a16="http://schemas.microsoft.com/office/drawing/2014/main" id="{0953B46E-9D55-C58E-57E3-8F80C0E84F4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3134106"/>
            <a:ext cx="10888898" cy="679512"/>
          </a:xfrm>
          <a:prstGeom prst="rect">
            <a:avLst/>
          </a:prstGeom>
        </p:spPr>
      </p:pic>
      <p:pic>
        <p:nvPicPr>
          <p:cNvPr id="21" name="Рисунок 20">
            <a:extLst>
              <a:ext uri="{FF2B5EF4-FFF2-40B4-BE49-F238E27FC236}">
                <a16:creationId xmlns:a16="http://schemas.microsoft.com/office/drawing/2014/main" id="{36E5BDF7-5AFE-4B95-DB65-8D2F534EA5B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3983041"/>
            <a:ext cx="10888898" cy="679512"/>
          </a:xfrm>
          <a:prstGeom prst="rect">
            <a:avLst/>
          </a:prstGeom>
        </p:spPr>
      </p:pic>
      <p:pic>
        <p:nvPicPr>
          <p:cNvPr id="22" name="Рисунок 21">
            <a:extLst>
              <a:ext uri="{FF2B5EF4-FFF2-40B4-BE49-F238E27FC236}">
                <a16:creationId xmlns:a16="http://schemas.microsoft.com/office/drawing/2014/main" id="{D725AC8E-B0E3-87CF-2AEE-4B2AC45F09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4824289"/>
            <a:ext cx="10888898" cy="679512"/>
          </a:xfrm>
          <a:prstGeom prst="rect">
            <a:avLst/>
          </a:prstGeom>
        </p:spPr>
      </p:pic>
      <p:sp>
        <p:nvSpPr>
          <p:cNvPr id="6" name="Page Number">
            <a:extLst>
              <a:ext uri="{FF2B5EF4-FFF2-40B4-BE49-F238E27FC236}">
                <a16:creationId xmlns:a16="http://schemas.microsoft.com/office/drawing/2014/main" id="{5E711BA3-9ABF-3320-D250-E99CA61278BB}"/>
              </a:ext>
            </a:extLst>
          </p:cNvPr>
          <p:cNvSpPr/>
          <p:nvPr/>
        </p:nvSpPr>
        <p:spPr>
          <a:xfrm>
            <a:off x="11334750" y="6400800"/>
            <a:ext cx="423358"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11" name="Date">
            <a:extLst>
              <a:ext uri="{FF2B5EF4-FFF2-40B4-BE49-F238E27FC236}">
                <a16:creationId xmlns:a16="http://schemas.microsoft.com/office/drawing/2014/main" id="{7C2F8644-9C09-8100-FCEE-AAC70CE7ECB5}"/>
              </a:ext>
            </a:extLst>
          </p:cNvPr>
          <p:cNvSpPr/>
          <p:nvPr/>
        </p:nvSpPr>
        <p:spPr>
          <a:xfrm>
            <a:off x="1530350" y="673100"/>
            <a:ext cx="863600"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Январь</a:t>
            </a:r>
            <a:endParaRPr lang="en-US" sz="1750" dirty="0">
              <a:latin typeface="Open Sans Light" pitchFamily="2" charset="0"/>
              <a:ea typeface="Open Sans Light" pitchFamily="2" charset="0"/>
              <a:cs typeface="Open Sans Light" pitchFamily="2" charset="0"/>
            </a:endParaRPr>
          </a:p>
        </p:txBody>
      </p:sp>
      <p:sp>
        <p:nvSpPr>
          <p:cNvPr id="12" name="Date">
            <a:extLst>
              <a:ext uri="{FF2B5EF4-FFF2-40B4-BE49-F238E27FC236}">
                <a16:creationId xmlns:a16="http://schemas.microsoft.com/office/drawing/2014/main" id="{E0649AAF-9807-8CFF-A0BA-D99B354E030A}"/>
              </a:ext>
            </a:extLst>
          </p:cNvPr>
          <p:cNvSpPr/>
          <p:nvPr/>
        </p:nvSpPr>
        <p:spPr>
          <a:xfrm>
            <a:off x="4451351" y="673100"/>
            <a:ext cx="1095378"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Февраль</a:t>
            </a:r>
            <a:endParaRPr lang="en-US" sz="1750" dirty="0">
              <a:latin typeface="Open Sans Light" pitchFamily="2" charset="0"/>
              <a:ea typeface="Open Sans Light" pitchFamily="2" charset="0"/>
              <a:cs typeface="Open Sans Light" pitchFamily="2" charset="0"/>
            </a:endParaRPr>
          </a:p>
        </p:txBody>
      </p:sp>
      <p:sp>
        <p:nvSpPr>
          <p:cNvPr id="13" name="Date">
            <a:extLst>
              <a:ext uri="{FF2B5EF4-FFF2-40B4-BE49-F238E27FC236}">
                <a16:creationId xmlns:a16="http://schemas.microsoft.com/office/drawing/2014/main" id="{B36F9D25-CFDE-09B4-42B2-42C64C864C0C}"/>
              </a:ext>
            </a:extLst>
          </p:cNvPr>
          <p:cNvSpPr/>
          <p:nvPr/>
        </p:nvSpPr>
        <p:spPr>
          <a:xfrm>
            <a:off x="7349734" y="697761"/>
            <a:ext cx="883320" cy="178539"/>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Март</a:t>
            </a:r>
            <a:endParaRPr lang="en-US" sz="1750" dirty="0">
              <a:latin typeface="Open Sans Light" pitchFamily="2" charset="0"/>
              <a:ea typeface="Open Sans Light" pitchFamily="2" charset="0"/>
              <a:cs typeface="Open Sans Light" pitchFamily="2" charset="0"/>
            </a:endParaRPr>
          </a:p>
        </p:txBody>
      </p:sp>
      <p:sp>
        <p:nvSpPr>
          <p:cNvPr id="14" name="Date">
            <a:extLst>
              <a:ext uri="{FF2B5EF4-FFF2-40B4-BE49-F238E27FC236}">
                <a16:creationId xmlns:a16="http://schemas.microsoft.com/office/drawing/2014/main" id="{7597EA6B-ADD2-BB69-096A-DD1B9A4F994B}"/>
              </a:ext>
            </a:extLst>
          </p:cNvPr>
          <p:cNvSpPr/>
          <p:nvPr/>
        </p:nvSpPr>
        <p:spPr>
          <a:xfrm>
            <a:off x="10017125" y="673100"/>
            <a:ext cx="893200"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Апрель</a:t>
            </a:r>
            <a:endParaRPr lang="en-US" sz="1750" dirty="0">
              <a:latin typeface="Open Sans Light" pitchFamily="2" charset="0"/>
              <a:ea typeface="Open Sans Light" pitchFamily="2" charset="0"/>
              <a:cs typeface="Open Sans Light" pitchFamily="2" charset="0"/>
            </a:endParaRPr>
          </a:p>
        </p:txBody>
      </p:sp>
      <p:sp>
        <p:nvSpPr>
          <p:cNvPr id="15" name="Date">
            <a:extLst>
              <a:ext uri="{FF2B5EF4-FFF2-40B4-BE49-F238E27FC236}">
                <a16:creationId xmlns:a16="http://schemas.microsoft.com/office/drawing/2014/main" id="{A36B3337-1CB5-3A13-4F69-826567B3BCF1}"/>
              </a:ext>
            </a:extLst>
          </p:cNvPr>
          <p:cNvSpPr/>
          <p:nvPr/>
        </p:nvSpPr>
        <p:spPr>
          <a:xfrm>
            <a:off x="1530350" y="1634902"/>
            <a:ext cx="1058510" cy="167891"/>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01</a:t>
            </a:r>
            <a:endParaRPr lang="en-US" sz="1500" dirty="0">
              <a:latin typeface="Open Sans Light" pitchFamily="2" charset="0"/>
              <a:ea typeface="Open Sans Light" pitchFamily="2" charset="0"/>
              <a:cs typeface="Open Sans Light" pitchFamily="2" charset="0"/>
            </a:endParaRPr>
          </a:p>
        </p:txBody>
      </p:sp>
      <p:pic>
        <p:nvPicPr>
          <p:cNvPr id="18" name="Рисунок 17">
            <a:extLst>
              <a:ext uri="{FF2B5EF4-FFF2-40B4-BE49-F238E27FC236}">
                <a16:creationId xmlns:a16="http://schemas.microsoft.com/office/drawing/2014/main" id="{7B0585C8-574D-1E05-D9E8-D06047086009}"/>
              </a:ext>
            </a:extLst>
          </p:cNvPr>
          <p:cNvPicPr>
            <a:picLocks noChangeAspect="1"/>
          </p:cNvPicPr>
          <p:nvPr/>
        </p:nvPicPr>
        <p:blipFill>
          <a:blip r:embed="rId2"/>
          <a:stretch>
            <a:fillRect/>
          </a:stretch>
        </p:blipFill>
        <p:spPr>
          <a:xfrm>
            <a:off x="6086003" y="0"/>
            <a:ext cx="0" cy="0"/>
          </a:xfrm>
          <a:prstGeom prst="rect">
            <a:avLst/>
          </a:prstGeom>
        </p:spPr>
      </p:pic>
      <p:sp>
        <p:nvSpPr>
          <p:cNvPr id="28" name="Скругленный прямоугольник 27"/>
          <p:cNvSpPr/>
          <p:nvPr/>
        </p:nvSpPr>
        <p:spPr>
          <a:xfrm>
            <a:off x="2588860" y="2245681"/>
            <a:ext cx="2812133" cy="679512"/>
          </a:xfrm>
          <a:prstGeom prst="roundRect">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Date">
            <a:extLst>
              <a:ext uri="{FF2B5EF4-FFF2-40B4-BE49-F238E27FC236}">
                <a16:creationId xmlns:a16="http://schemas.microsoft.com/office/drawing/2014/main" id="{A36B3337-1CB5-3A13-4F69-826567B3BCF1}"/>
              </a:ext>
            </a:extLst>
          </p:cNvPr>
          <p:cNvSpPr/>
          <p:nvPr/>
        </p:nvSpPr>
        <p:spPr>
          <a:xfrm>
            <a:off x="3470158" y="2483837"/>
            <a:ext cx="1058510" cy="167891"/>
          </a:xfrm>
          <a:prstGeom prst="rect">
            <a:avLst/>
          </a:prstGeom>
          <a:noFill/>
          <a:ln/>
        </p:spPr>
        <p:txBody>
          <a:bodyPr wrap="square" lIns="0" tIns="0" rIns="0" bIns="0" rtlCol="0" anchor="t"/>
          <a:lstStyle/>
          <a:p>
            <a:pPr algn="ctr">
              <a:lnSpc>
                <a:spcPts val="1600"/>
              </a:lnSpc>
            </a:pPr>
            <a:r>
              <a:rPr lang="en-US" sz="1500" b="1" dirty="0" err="1">
                <a:solidFill>
                  <a:srgbClr val="FFFFFF"/>
                </a:solidFill>
                <a:latin typeface="Open Sans ExtraBold" pitchFamily="2" charset="0"/>
                <a:ea typeface="Open Sans ExtraBold" pitchFamily="2" charset="0"/>
                <a:cs typeface="Open Sans ExtraBold" pitchFamily="2" charset="0"/>
              </a:rPr>
              <a:t>Текст</a:t>
            </a:r>
            <a:r>
              <a:rPr lang="en-US" sz="1500" b="1" dirty="0">
                <a:solidFill>
                  <a:srgbClr val="FFFFFF"/>
                </a:solidFill>
                <a:latin typeface="Open Sans ExtraBold" pitchFamily="2" charset="0"/>
                <a:ea typeface="Open Sans ExtraBold" pitchFamily="2" charset="0"/>
                <a:cs typeface="Open Sans ExtraBold" pitchFamily="2" charset="0"/>
              </a:rPr>
              <a:t> </a:t>
            </a:r>
            <a:r>
              <a:rPr lang="en-US" sz="1500" b="1" dirty="0" smtClean="0">
                <a:solidFill>
                  <a:srgbClr val="FFFFFF"/>
                </a:solidFill>
                <a:latin typeface="Open Sans ExtraBold" pitchFamily="2" charset="0"/>
                <a:ea typeface="Open Sans ExtraBold" pitchFamily="2" charset="0"/>
                <a:cs typeface="Open Sans ExtraBold" pitchFamily="2" charset="0"/>
              </a:rPr>
              <a:t>02</a:t>
            </a:r>
            <a:endParaRPr lang="en-US" sz="1500" dirty="0">
              <a:latin typeface="Open Sans Light" pitchFamily="2" charset="0"/>
              <a:ea typeface="Open Sans Light" pitchFamily="2" charset="0"/>
              <a:cs typeface="Open Sans Light" pitchFamily="2" charset="0"/>
            </a:endParaRPr>
          </a:p>
        </p:txBody>
      </p:sp>
      <p:sp>
        <p:nvSpPr>
          <p:cNvPr id="32" name="Скругленный прямоугольник 31"/>
          <p:cNvSpPr/>
          <p:nvPr/>
        </p:nvSpPr>
        <p:spPr>
          <a:xfrm>
            <a:off x="4180659" y="3172819"/>
            <a:ext cx="2812133" cy="679512"/>
          </a:xfrm>
          <a:prstGeom prst="roundRect">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Date">
            <a:extLst>
              <a:ext uri="{FF2B5EF4-FFF2-40B4-BE49-F238E27FC236}">
                <a16:creationId xmlns:a16="http://schemas.microsoft.com/office/drawing/2014/main" id="{A36B3337-1CB5-3A13-4F69-826567B3BCF1}"/>
              </a:ext>
            </a:extLst>
          </p:cNvPr>
          <p:cNvSpPr/>
          <p:nvPr/>
        </p:nvSpPr>
        <p:spPr>
          <a:xfrm>
            <a:off x="5061957" y="3410975"/>
            <a:ext cx="1058510" cy="167891"/>
          </a:xfrm>
          <a:prstGeom prst="rect">
            <a:avLst/>
          </a:prstGeom>
          <a:noFill/>
          <a:ln/>
        </p:spPr>
        <p:txBody>
          <a:bodyPr wrap="square" lIns="0" tIns="0" rIns="0" bIns="0" rtlCol="0" anchor="t"/>
          <a:lstStyle/>
          <a:p>
            <a:pPr algn="ctr">
              <a:lnSpc>
                <a:spcPts val="1600"/>
              </a:lnSpc>
            </a:pPr>
            <a:r>
              <a:rPr lang="en-US" sz="1500" b="1" dirty="0" err="1">
                <a:solidFill>
                  <a:srgbClr val="FFFFFF"/>
                </a:solidFill>
                <a:latin typeface="Open Sans ExtraBold" pitchFamily="2" charset="0"/>
                <a:ea typeface="Open Sans ExtraBold" pitchFamily="2" charset="0"/>
                <a:cs typeface="Open Sans ExtraBold" pitchFamily="2" charset="0"/>
              </a:rPr>
              <a:t>Текст</a:t>
            </a:r>
            <a:r>
              <a:rPr lang="en-US" sz="1500" b="1" dirty="0">
                <a:solidFill>
                  <a:srgbClr val="FFFFFF"/>
                </a:solidFill>
                <a:latin typeface="Open Sans ExtraBold" pitchFamily="2" charset="0"/>
                <a:ea typeface="Open Sans ExtraBold" pitchFamily="2" charset="0"/>
                <a:cs typeface="Open Sans ExtraBold" pitchFamily="2" charset="0"/>
              </a:rPr>
              <a:t> </a:t>
            </a:r>
            <a:r>
              <a:rPr lang="en-US" sz="1500" b="1" dirty="0" smtClean="0">
                <a:solidFill>
                  <a:srgbClr val="FFFFFF"/>
                </a:solidFill>
                <a:latin typeface="Open Sans ExtraBold" pitchFamily="2" charset="0"/>
                <a:ea typeface="Open Sans ExtraBold" pitchFamily="2" charset="0"/>
                <a:cs typeface="Open Sans ExtraBold" pitchFamily="2" charset="0"/>
              </a:rPr>
              <a:t>03</a:t>
            </a:r>
            <a:endParaRPr lang="en-US" sz="1500" dirty="0">
              <a:latin typeface="Open Sans Light" pitchFamily="2" charset="0"/>
              <a:ea typeface="Open Sans Light" pitchFamily="2" charset="0"/>
              <a:cs typeface="Open Sans Light" pitchFamily="2" charset="0"/>
            </a:endParaRPr>
          </a:p>
        </p:txBody>
      </p:sp>
      <p:sp>
        <p:nvSpPr>
          <p:cNvPr id="36" name="Скругленный прямоугольник 35"/>
          <p:cNvSpPr/>
          <p:nvPr/>
        </p:nvSpPr>
        <p:spPr>
          <a:xfrm>
            <a:off x="5757935" y="3989406"/>
            <a:ext cx="2812133" cy="679512"/>
          </a:xfrm>
          <a:prstGeom prst="roundRect">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Date">
            <a:extLst>
              <a:ext uri="{FF2B5EF4-FFF2-40B4-BE49-F238E27FC236}">
                <a16:creationId xmlns:a16="http://schemas.microsoft.com/office/drawing/2014/main" id="{A36B3337-1CB5-3A13-4F69-826567B3BCF1}"/>
              </a:ext>
            </a:extLst>
          </p:cNvPr>
          <p:cNvSpPr/>
          <p:nvPr/>
        </p:nvSpPr>
        <p:spPr>
          <a:xfrm>
            <a:off x="6639233" y="4227562"/>
            <a:ext cx="1058510" cy="167891"/>
          </a:xfrm>
          <a:prstGeom prst="rect">
            <a:avLst/>
          </a:prstGeom>
          <a:noFill/>
          <a:ln/>
        </p:spPr>
        <p:txBody>
          <a:bodyPr wrap="square" lIns="0" tIns="0" rIns="0" bIns="0" rtlCol="0" anchor="t"/>
          <a:lstStyle/>
          <a:p>
            <a:pPr algn="ctr">
              <a:lnSpc>
                <a:spcPts val="1600"/>
              </a:lnSpc>
            </a:pPr>
            <a:r>
              <a:rPr lang="en-US" sz="1500" b="1" dirty="0" err="1">
                <a:solidFill>
                  <a:srgbClr val="FFFFFF"/>
                </a:solidFill>
                <a:latin typeface="Open Sans ExtraBold" pitchFamily="2" charset="0"/>
                <a:ea typeface="Open Sans ExtraBold" pitchFamily="2" charset="0"/>
                <a:cs typeface="Open Sans ExtraBold" pitchFamily="2" charset="0"/>
              </a:rPr>
              <a:t>Текст</a:t>
            </a:r>
            <a:r>
              <a:rPr lang="en-US" sz="1500" b="1" dirty="0">
                <a:solidFill>
                  <a:srgbClr val="FFFFFF"/>
                </a:solidFill>
                <a:latin typeface="Open Sans ExtraBold" pitchFamily="2" charset="0"/>
                <a:ea typeface="Open Sans ExtraBold" pitchFamily="2" charset="0"/>
                <a:cs typeface="Open Sans ExtraBold" pitchFamily="2" charset="0"/>
              </a:rPr>
              <a:t> </a:t>
            </a:r>
            <a:r>
              <a:rPr lang="en-US" sz="1500" b="1" dirty="0" smtClean="0">
                <a:solidFill>
                  <a:srgbClr val="FFFFFF"/>
                </a:solidFill>
                <a:latin typeface="Open Sans ExtraBold" pitchFamily="2" charset="0"/>
                <a:ea typeface="Open Sans ExtraBold" pitchFamily="2" charset="0"/>
                <a:cs typeface="Open Sans ExtraBold" pitchFamily="2" charset="0"/>
              </a:rPr>
              <a:t>04</a:t>
            </a:r>
            <a:endParaRPr lang="en-US" sz="1500" dirty="0">
              <a:latin typeface="Open Sans Light" pitchFamily="2" charset="0"/>
              <a:ea typeface="Open Sans Light" pitchFamily="2" charset="0"/>
              <a:cs typeface="Open Sans Light" pitchFamily="2" charset="0"/>
            </a:endParaRPr>
          </a:p>
        </p:txBody>
      </p:sp>
      <p:sp>
        <p:nvSpPr>
          <p:cNvPr id="42" name="Скругленный прямоугольник 41"/>
          <p:cNvSpPr/>
          <p:nvPr/>
        </p:nvSpPr>
        <p:spPr>
          <a:xfrm>
            <a:off x="7349734" y="4817924"/>
            <a:ext cx="2812133" cy="679512"/>
          </a:xfrm>
          <a:prstGeom prst="roundRect">
            <a:avLst/>
          </a:prstGeom>
          <a:solidFill>
            <a:srgbClr val="11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Date">
            <a:extLst>
              <a:ext uri="{FF2B5EF4-FFF2-40B4-BE49-F238E27FC236}">
                <a16:creationId xmlns:a16="http://schemas.microsoft.com/office/drawing/2014/main" id="{A36B3337-1CB5-3A13-4F69-826567B3BCF1}"/>
              </a:ext>
            </a:extLst>
          </p:cNvPr>
          <p:cNvSpPr/>
          <p:nvPr/>
        </p:nvSpPr>
        <p:spPr>
          <a:xfrm>
            <a:off x="8231032" y="5056080"/>
            <a:ext cx="1058510" cy="167891"/>
          </a:xfrm>
          <a:prstGeom prst="rect">
            <a:avLst/>
          </a:prstGeom>
          <a:noFill/>
          <a:ln/>
        </p:spPr>
        <p:txBody>
          <a:bodyPr wrap="square" lIns="0" tIns="0" rIns="0" bIns="0" rtlCol="0" anchor="t"/>
          <a:lstStyle/>
          <a:p>
            <a:pPr algn="ctr">
              <a:lnSpc>
                <a:spcPts val="1600"/>
              </a:lnSpc>
            </a:pPr>
            <a:r>
              <a:rPr lang="en-US" sz="1500" b="1" dirty="0" err="1">
                <a:solidFill>
                  <a:srgbClr val="FFFFFF"/>
                </a:solidFill>
                <a:latin typeface="Open Sans ExtraBold" pitchFamily="2" charset="0"/>
                <a:ea typeface="Open Sans ExtraBold" pitchFamily="2" charset="0"/>
                <a:cs typeface="Open Sans ExtraBold" pitchFamily="2" charset="0"/>
              </a:rPr>
              <a:t>Текст</a:t>
            </a:r>
            <a:r>
              <a:rPr lang="en-US" sz="1500" b="1" dirty="0">
                <a:solidFill>
                  <a:srgbClr val="FFFFFF"/>
                </a:solidFill>
                <a:latin typeface="Open Sans ExtraBold" pitchFamily="2" charset="0"/>
                <a:ea typeface="Open Sans ExtraBold" pitchFamily="2" charset="0"/>
                <a:cs typeface="Open Sans ExtraBold" pitchFamily="2" charset="0"/>
              </a:rPr>
              <a:t> </a:t>
            </a:r>
            <a:r>
              <a:rPr lang="en-US" sz="1500" b="1" dirty="0" smtClean="0">
                <a:solidFill>
                  <a:srgbClr val="FFFFFF"/>
                </a:solidFill>
                <a:latin typeface="Open Sans ExtraBold" pitchFamily="2" charset="0"/>
                <a:ea typeface="Open Sans ExtraBold" pitchFamily="2" charset="0"/>
                <a:cs typeface="Open Sans ExtraBold" pitchFamily="2" charset="0"/>
              </a:rPr>
              <a:t>05</a:t>
            </a:r>
            <a:endParaRPr lang="en-US" sz="15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953760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C147-B8AA-AB27-A615-73D312084587}"/>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D5A3BD8A-E3CE-D9D8-ABC1-922C9A51BA7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8" name="Диаграмма 7">
            <a:extLst>
              <a:ext uri="{FF2B5EF4-FFF2-40B4-BE49-F238E27FC236}">
                <a16:creationId xmlns:a16="http://schemas.microsoft.com/office/drawing/2014/main" id="{ACDFC4CC-7443-E43A-C29B-9450833F7AAE}"/>
              </a:ext>
            </a:extLst>
          </p:cNvPr>
          <p:cNvGraphicFramePr/>
          <p:nvPr>
            <p:extLst>
              <p:ext uri="{D42A27DB-BD31-4B8C-83A1-F6EECF244321}">
                <p14:modId xmlns:p14="http://schemas.microsoft.com/office/powerpoint/2010/main" val="2832649544"/>
              </p:ext>
            </p:extLst>
          </p:nvPr>
        </p:nvGraphicFramePr>
        <p:xfrm>
          <a:off x="673101" y="1543691"/>
          <a:ext cx="10864849" cy="4398841"/>
        </p:xfrm>
        <a:graphic>
          <a:graphicData uri="http://schemas.openxmlformats.org/drawingml/2006/chart">
            <c:chart xmlns:c="http://schemas.openxmlformats.org/drawingml/2006/chart" xmlns:r="http://schemas.openxmlformats.org/officeDocument/2006/relationships" r:id="rId4"/>
          </a:graphicData>
        </a:graphic>
      </p:graphicFrame>
      <p:sp>
        <p:nvSpPr>
          <p:cNvPr id="3" name="name_09">
            <a:extLst>
              <a:ext uri="{FF2B5EF4-FFF2-40B4-BE49-F238E27FC236}">
                <a16:creationId xmlns:a16="http://schemas.microsoft.com/office/drawing/2014/main" id="{8ED24F11-64B7-4735-F4E4-A13F265451CE}"/>
              </a:ext>
            </a:extLst>
          </p:cNvPr>
          <p:cNvSpPr/>
          <p:nvPr/>
        </p:nvSpPr>
        <p:spPr>
          <a:xfrm>
            <a:off x="11334750" y="6400800"/>
            <a:ext cx="369570"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1EF0DCED-25CF-FB2D-C251-90FDE73284A1}"/>
              </a:ext>
            </a:extLst>
          </p:cNvPr>
          <p:cNvSpPr/>
          <p:nvPr/>
        </p:nvSpPr>
        <p:spPr>
          <a:xfrm>
            <a:off x="4097543" y="673100"/>
            <a:ext cx="3996914"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478956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039C-5C0C-1075-4ECB-F3355D1163AC}"/>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0C8E3CD8-2734-CE6D-D62A-99D869622B8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394423" y="3192345"/>
            <a:ext cx="3400737" cy="2958975"/>
          </a:xfrm>
          <a:prstGeom prst="rect">
            <a:avLst/>
          </a:prstGeom>
        </p:spPr>
      </p:pic>
      <p:pic>
        <p:nvPicPr>
          <p:cNvPr id="7" name="Рисунок 6">
            <a:extLst>
              <a:ext uri="{FF2B5EF4-FFF2-40B4-BE49-F238E27FC236}">
                <a16:creationId xmlns:a16="http://schemas.microsoft.com/office/drawing/2014/main" id="{C56790D9-7575-9E8C-F7FF-6C94F001D22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118525" y="3192345"/>
            <a:ext cx="3400737" cy="2958975"/>
          </a:xfrm>
          <a:prstGeom prst="rect">
            <a:avLst/>
          </a:prstGeom>
        </p:spPr>
      </p:pic>
      <p:pic>
        <p:nvPicPr>
          <p:cNvPr id="4" name="Рисунок 3">
            <a:extLst>
              <a:ext uri="{FF2B5EF4-FFF2-40B4-BE49-F238E27FC236}">
                <a16:creationId xmlns:a16="http://schemas.microsoft.com/office/drawing/2014/main" id="{DE9E5627-3A81-E09F-539F-4DB731E0705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70321" y="3192345"/>
            <a:ext cx="3400737" cy="2958975"/>
          </a:xfrm>
          <a:prstGeom prst="rect">
            <a:avLst/>
          </a:prstGeom>
        </p:spPr>
      </p:pic>
      <p:sp>
        <p:nvSpPr>
          <p:cNvPr id="30" name="name_09">
            <a:extLst>
              <a:ext uri="{FF2B5EF4-FFF2-40B4-BE49-F238E27FC236}">
                <a16:creationId xmlns:a16="http://schemas.microsoft.com/office/drawing/2014/main" id="{0F418429-6BF9-6774-E066-855192F6886D}"/>
              </a:ext>
            </a:extLst>
          </p:cNvPr>
          <p:cNvSpPr/>
          <p:nvPr/>
        </p:nvSpPr>
        <p:spPr>
          <a:xfrm>
            <a:off x="11334750" y="6400800"/>
            <a:ext cx="20320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31" name="Title">
            <a:extLst>
              <a:ext uri="{FF2B5EF4-FFF2-40B4-BE49-F238E27FC236}">
                <a16:creationId xmlns:a16="http://schemas.microsoft.com/office/drawing/2014/main" id="{2A108BB9-1746-9F31-AE4C-21F2E57BDED4}"/>
              </a:ext>
            </a:extLst>
          </p:cNvPr>
          <p:cNvSpPr/>
          <p:nvPr/>
        </p:nvSpPr>
        <p:spPr>
          <a:xfrm>
            <a:off x="4751639" y="3909833"/>
            <a:ext cx="195808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500</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32" name="Title">
            <a:extLst>
              <a:ext uri="{FF2B5EF4-FFF2-40B4-BE49-F238E27FC236}">
                <a16:creationId xmlns:a16="http://schemas.microsoft.com/office/drawing/2014/main" id="{039023F4-8D82-F4B6-8F7B-9ADE852EC39A}"/>
              </a:ext>
            </a:extLst>
          </p:cNvPr>
          <p:cNvSpPr/>
          <p:nvPr/>
        </p:nvSpPr>
        <p:spPr>
          <a:xfrm>
            <a:off x="4751638" y="4709933"/>
            <a:ext cx="1129423"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02</a:t>
            </a:r>
            <a:endParaRPr lang="en-US" sz="1900" dirty="0">
              <a:latin typeface="Open Sans Light" pitchFamily="2" charset="0"/>
              <a:ea typeface="Open Sans Light" pitchFamily="2" charset="0"/>
              <a:cs typeface="Open Sans Light" pitchFamily="2" charset="0"/>
            </a:endParaRPr>
          </a:p>
        </p:txBody>
      </p:sp>
      <p:sp>
        <p:nvSpPr>
          <p:cNvPr id="33" name="Title">
            <a:extLst>
              <a:ext uri="{FF2B5EF4-FFF2-40B4-BE49-F238E27FC236}">
                <a16:creationId xmlns:a16="http://schemas.microsoft.com/office/drawing/2014/main" id="{75E560AD-D7BC-BE72-4D8F-E9C9D9DDB692}"/>
              </a:ext>
            </a:extLst>
          </p:cNvPr>
          <p:cNvSpPr/>
          <p:nvPr/>
        </p:nvSpPr>
        <p:spPr>
          <a:xfrm>
            <a:off x="8451954" y="3909833"/>
            <a:ext cx="1849333"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10</a:t>
            </a:r>
            <a:r>
              <a:rPr lang="en-US" sz="5800" b="1" dirty="0">
                <a:solidFill>
                  <a:srgbClr val="89DBFF"/>
                </a:solidFill>
                <a:latin typeface="Open Sans ExtraBold" pitchFamily="2" charset="0"/>
                <a:ea typeface="Open Sans ExtraBold" pitchFamily="2" charset="0"/>
                <a:cs typeface="Open Sans ExtraBold" pitchFamily="2" charset="0"/>
              </a:rPr>
              <a:t>M</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34" name="Title">
            <a:extLst>
              <a:ext uri="{FF2B5EF4-FFF2-40B4-BE49-F238E27FC236}">
                <a16:creationId xmlns:a16="http://schemas.microsoft.com/office/drawing/2014/main" id="{FCF7F416-5CA2-786E-9C4A-60CA59F15661}"/>
              </a:ext>
            </a:extLst>
          </p:cNvPr>
          <p:cNvSpPr/>
          <p:nvPr/>
        </p:nvSpPr>
        <p:spPr>
          <a:xfrm>
            <a:off x="8451955" y="4709933"/>
            <a:ext cx="1292120"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03</a:t>
            </a:r>
            <a:endParaRPr lang="en-US" sz="1900" dirty="0">
              <a:latin typeface="Open Sans Light" pitchFamily="2" charset="0"/>
              <a:ea typeface="Open Sans Light" pitchFamily="2" charset="0"/>
              <a:cs typeface="Open Sans Light" pitchFamily="2" charset="0"/>
            </a:endParaRPr>
          </a:p>
        </p:txBody>
      </p:sp>
      <p:sp>
        <p:nvSpPr>
          <p:cNvPr id="35" name="Title">
            <a:extLst>
              <a:ext uri="{FF2B5EF4-FFF2-40B4-BE49-F238E27FC236}">
                <a16:creationId xmlns:a16="http://schemas.microsoft.com/office/drawing/2014/main" id="{9EC0A766-62F7-FFB9-9694-F00CA5654B83}"/>
              </a:ext>
            </a:extLst>
          </p:cNvPr>
          <p:cNvSpPr/>
          <p:nvPr/>
        </p:nvSpPr>
        <p:spPr>
          <a:xfrm>
            <a:off x="1054099" y="3909833"/>
            <a:ext cx="1527573"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32</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36" name="Title">
            <a:extLst>
              <a:ext uri="{FF2B5EF4-FFF2-40B4-BE49-F238E27FC236}">
                <a16:creationId xmlns:a16="http://schemas.microsoft.com/office/drawing/2014/main" id="{DB075669-030D-9C05-D298-74DE65325E32}"/>
              </a:ext>
            </a:extLst>
          </p:cNvPr>
          <p:cNvSpPr/>
          <p:nvPr/>
        </p:nvSpPr>
        <p:spPr>
          <a:xfrm>
            <a:off x="1054100" y="4709933"/>
            <a:ext cx="1129424"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01</a:t>
            </a:r>
            <a:endParaRPr lang="en-US" sz="1900" dirty="0">
              <a:latin typeface="Open Sans Light" pitchFamily="2" charset="0"/>
              <a:ea typeface="Open Sans Light" pitchFamily="2" charset="0"/>
              <a:cs typeface="Open Sans Light" pitchFamily="2" charset="0"/>
            </a:endParaRPr>
          </a:p>
        </p:txBody>
      </p:sp>
      <p:sp>
        <p:nvSpPr>
          <p:cNvPr id="37" name="Title">
            <a:extLst>
              <a:ext uri="{FF2B5EF4-FFF2-40B4-BE49-F238E27FC236}">
                <a16:creationId xmlns:a16="http://schemas.microsoft.com/office/drawing/2014/main" id="{A432E04A-05D6-10B0-2204-46004A65BB71}"/>
              </a:ext>
            </a:extLst>
          </p:cNvPr>
          <p:cNvSpPr/>
          <p:nvPr/>
        </p:nvSpPr>
        <p:spPr>
          <a:xfrm>
            <a:off x="670321" y="673100"/>
            <a:ext cx="3901679"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38" name="Description">
            <a:extLst>
              <a:ext uri="{FF2B5EF4-FFF2-40B4-BE49-F238E27FC236}">
                <a16:creationId xmlns:a16="http://schemas.microsoft.com/office/drawing/2014/main" id="{6100C296-130B-A9E8-0C20-A3605B9EB020}"/>
              </a:ext>
            </a:extLst>
          </p:cNvPr>
          <p:cNvSpPr/>
          <p:nvPr/>
        </p:nvSpPr>
        <p:spPr>
          <a:xfrm>
            <a:off x="7564506" y="673100"/>
            <a:ext cx="3967093"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consectetur.</a:t>
            </a:r>
            <a:endParaRPr lang="en-US" sz="1200" dirty="0">
              <a:latin typeface="Open Sans Light" pitchFamily="2" charset="0"/>
              <a:ea typeface="Open Sans Light" pitchFamily="2" charset="0"/>
              <a:cs typeface="Open Sans Light" pitchFamily="2" charset="0"/>
            </a:endParaRPr>
          </a:p>
        </p:txBody>
      </p:sp>
      <p:sp>
        <p:nvSpPr>
          <p:cNvPr id="20" name="Овал 19">
            <a:extLst>
              <a:ext uri="{FF2B5EF4-FFF2-40B4-BE49-F238E27FC236}">
                <a16:creationId xmlns:a16="http://schemas.microsoft.com/office/drawing/2014/main" id="{059C94B9-BC40-7624-48B5-7C8CFCF0ABDF}"/>
              </a:ext>
            </a:extLst>
          </p:cNvPr>
          <p:cNvSpPr/>
          <p:nvPr/>
        </p:nvSpPr>
        <p:spPr>
          <a:xfrm>
            <a:off x="6919663" y="3371426"/>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6" name="Рисунок 25">
            <a:extLst>
              <a:ext uri="{FF2B5EF4-FFF2-40B4-BE49-F238E27FC236}">
                <a16:creationId xmlns:a16="http://schemas.microsoft.com/office/drawing/2014/main" id="{5A320FBA-3AF2-FCFF-72A7-39B7D0CB21E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033195" y="3484418"/>
            <a:ext cx="419348" cy="419348"/>
          </a:xfrm>
          <a:prstGeom prst="rect">
            <a:avLst/>
          </a:prstGeom>
        </p:spPr>
      </p:pic>
      <p:sp>
        <p:nvSpPr>
          <p:cNvPr id="44" name="Овал 43">
            <a:extLst>
              <a:ext uri="{FF2B5EF4-FFF2-40B4-BE49-F238E27FC236}">
                <a16:creationId xmlns:a16="http://schemas.microsoft.com/office/drawing/2014/main" id="{C5DEEDD4-FD17-7C2A-38BC-514F54C0ADB7}"/>
              </a:ext>
            </a:extLst>
          </p:cNvPr>
          <p:cNvSpPr/>
          <p:nvPr/>
        </p:nvSpPr>
        <p:spPr>
          <a:xfrm>
            <a:off x="10755682" y="3371426"/>
            <a:ext cx="646413" cy="646413"/>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39" name="Рисунок 38">
            <a:extLst>
              <a:ext uri="{FF2B5EF4-FFF2-40B4-BE49-F238E27FC236}">
                <a16:creationId xmlns:a16="http://schemas.microsoft.com/office/drawing/2014/main" id="{0F480D83-7052-31FC-5153-BCE0A9DC707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59118" y="3474865"/>
            <a:ext cx="439540" cy="439540"/>
          </a:xfrm>
          <a:prstGeom prst="rect">
            <a:avLst/>
          </a:prstGeom>
        </p:spPr>
      </p:pic>
      <p:grpSp>
        <p:nvGrpSpPr>
          <p:cNvPr id="42" name="Группа 41">
            <a:extLst>
              <a:ext uri="{FF2B5EF4-FFF2-40B4-BE49-F238E27FC236}">
                <a16:creationId xmlns:a16="http://schemas.microsoft.com/office/drawing/2014/main" id="{C82D88F9-5CBA-EE7D-0357-99E6C27BDFCF}"/>
              </a:ext>
            </a:extLst>
          </p:cNvPr>
          <p:cNvGrpSpPr/>
          <p:nvPr/>
        </p:nvGrpSpPr>
        <p:grpSpPr>
          <a:xfrm>
            <a:off x="3158205" y="3360854"/>
            <a:ext cx="646413" cy="646413"/>
            <a:chOff x="16850891" y="2063831"/>
            <a:chExt cx="646413" cy="646413"/>
          </a:xfrm>
          <a:solidFill>
            <a:srgbClr val="113163"/>
          </a:solidFill>
        </p:grpSpPr>
        <p:sp>
          <p:nvSpPr>
            <p:cNvPr id="24" name="Овал 23">
              <a:extLst>
                <a:ext uri="{FF2B5EF4-FFF2-40B4-BE49-F238E27FC236}">
                  <a16:creationId xmlns:a16="http://schemas.microsoft.com/office/drawing/2014/main" id="{2B9DD959-6D13-EC15-8DB4-3C9ABFC99BF7}"/>
                </a:ext>
              </a:extLst>
            </p:cNvPr>
            <p:cNvSpPr/>
            <p:nvPr/>
          </p:nvSpPr>
          <p:spPr>
            <a:xfrm>
              <a:off x="16850891" y="2063831"/>
              <a:ext cx="646413" cy="6464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40" name="Рисунок 39">
              <a:extLst>
                <a:ext uri="{FF2B5EF4-FFF2-40B4-BE49-F238E27FC236}">
                  <a16:creationId xmlns:a16="http://schemas.microsoft.com/office/drawing/2014/main" id="{37C2C2BB-9880-F7D7-269D-FA36244399E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6959708" y="2155407"/>
              <a:ext cx="419348" cy="419348"/>
            </a:xfrm>
            <a:prstGeom prst="rect">
              <a:avLst/>
            </a:prstGeom>
            <a:grpFill/>
          </p:spPr>
        </p:pic>
      </p:grpSp>
    </p:spTree>
    <p:extLst>
      <p:ext uri="{BB962C8B-B14F-4D97-AF65-F5344CB8AC3E}">
        <p14:creationId xmlns:p14="http://schemas.microsoft.com/office/powerpoint/2010/main" val="2134903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8CDE-BCF6-20DF-DF3C-5463F67640F3}"/>
            </a:ext>
          </a:extLst>
        </p:cNvPr>
        <p:cNvGrpSpPr/>
        <p:nvPr/>
      </p:nvGrpSpPr>
      <p:grpSpPr>
        <a:xfrm>
          <a:off x="0" y="0"/>
          <a:ext cx="0" cy="0"/>
          <a:chOff x="0" y="0"/>
          <a:chExt cx="0" cy="0"/>
        </a:xfrm>
      </p:grpSpPr>
      <p:pic>
        <p:nvPicPr>
          <p:cNvPr id="50" name="Рисунок 49">
            <a:extLst>
              <a:ext uri="{FF2B5EF4-FFF2-40B4-BE49-F238E27FC236}">
                <a16:creationId xmlns:a16="http://schemas.microsoft.com/office/drawing/2014/main" id="{D04C7386-2015-3F45-877F-2DB5BF11F8B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21" name="Big Number">
            <a:extLst>
              <a:ext uri="{FF2B5EF4-FFF2-40B4-BE49-F238E27FC236}">
                <a16:creationId xmlns:a16="http://schemas.microsoft.com/office/drawing/2014/main" id="{2AC98E7F-500C-3B54-9015-9DEA619F2A3A}"/>
              </a:ext>
            </a:extLst>
          </p:cNvPr>
          <p:cNvSpPr/>
          <p:nvPr/>
        </p:nvSpPr>
        <p:spPr>
          <a:xfrm>
            <a:off x="673099" y="2119877"/>
            <a:ext cx="4185771" cy="1206500"/>
          </a:xfrm>
          <a:prstGeom prst="rect">
            <a:avLst/>
          </a:prstGeom>
          <a:noFill/>
          <a:ln/>
        </p:spPr>
        <p:txBody>
          <a:bodyPr wrap="square" lIns="0" tIns="0" rIns="0" bIns="0" rtlCol="0" anchor="t"/>
          <a:lstStyle/>
          <a:p>
            <a:pPr>
              <a:lnSpc>
                <a:spcPts val="9500"/>
              </a:lnSpc>
            </a:pPr>
            <a:r>
              <a:rPr lang="en-US" sz="10001" b="1" dirty="0">
                <a:solidFill>
                  <a:srgbClr val="1E1A39"/>
                </a:solidFill>
                <a:latin typeface="Open Sans ExtraBold" pitchFamily="2" charset="0"/>
                <a:ea typeface="Open Sans ExtraBold" pitchFamily="2" charset="0"/>
                <a:cs typeface="Open Sans ExtraBold" pitchFamily="2" charset="0"/>
              </a:rPr>
              <a:t>175%</a:t>
            </a:r>
            <a:endParaRPr lang="en-US" sz="10001" dirty="0">
              <a:solidFill>
                <a:srgbClr val="1E1A39"/>
              </a:solidFill>
              <a:latin typeface="Open Sans Light" pitchFamily="2" charset="0"/>
              <a:ea typeface="Open Sans Light" pitchFamily="2" charset="0"/>
              <a:cs typeface="Open Sans Light" pitchFamily="2" charset="0"/>
            </a:endParaRPr>
          </a:p>
        </p:txBody>
      </p:sp>
      <p:sp>
        <p:nvSpPr>
          <p:cNvPr id="22" name="Title">
            <a:extLst>
              <a:ext uri="{FF2B5EF4-FFF2-40B4-BE49-F238E27FC236}">
                <a16:creationId xmlns:a16="http://schemas.microsoft.com/office/drawing/2014/main" id="{7E81FB20-61AD-3ADA-3218-B86FABFC192C}"/>
              </a:ext>
            </a:extLst>
          </p:cNvPr>
          <p:cNvSpPr/>
          <p:nvPr/>
        </p:nvSpPr>
        <p:spPr>
          <a:xfrm>
            <a:off x="673100" y="3461774"/>
            <a:ext cx="4562288"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Прибыль за Q1</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35" name="name_09">
            <a:extLst>
              <a:ext uri="{FF2B5EF4-FFF2-40B4-BE49-F238E27FC236}">
                <a16:creationId xmlns:a16="http://schemas.microsoft.com/office/drawing/2014/main" id="{7E77E42C-32A4-3BC6-DB18-D77E8244B692}"/>
              </a:ext>
            </a:extLst>
          </p:cNvPr>
          <p:cNvSpPr/>
          <p:nvPr/>
        </p:nvSpPr>
        <p:spPr>
          <a:xfrm>
            <a:off x="11334750" y="6400800"/>
            <a:ext cx="459600"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aphicFrame>
        <p:nvGraphicFramePr>
          <p:cNvPr id="47" name="Диаграмма 46">
            <a:extLst>
              <a:ext uri="{FF2B5EF4-FFF2-40B4-BE49-F238E27FC236}">
                <a16:creationId xmlns:a16="http://schemas.microsoft.com/office/drawing/2014/main" id="{FA69086B-215D-CD4E-898E-80407EAE5366}"/>
              </a:ext>
            </a:extLst>
          </p:cNvPr>
          <p:cNvGraphicFramePr/>
          <p:nvPr>
            <p:extLst>
              <p:ext uri="{D42A27DB-BD31-4B8C-83A1-F6EECF244321}">
                <p14:modId xmlns:p14="http://schemas.microsoft.com/office/powerpoint/2010/main" val="3881279548"/>
              </p:ext>
            </p:extLst>
          </p:nvPr>
        </p:nvGraphicFramePr>
        <p:xfrm>
          <a:off x="6010329" y="1253647"/>
          <a:ext cx="5784021" cy="4567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5740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A51C-3335-4404-BF45-7F5C84373845}"/>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CFD03A4-0E0E-B072-0918-13F24177740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5" name="name_09">
            <a:extLst>
              <a:ext uri="{FF2B5EF4-FFF2-40B4-BE49-F238E27FC236}">
                <a16:creationId xmlns:a16="http://schemas.microsoft.com/office/drawing/2014/main" id="{E246C7B7-F2C2-8E6F-8C21-31435C8814FA}"/>
              </a:ext>
            </a:extLst>
          </p:cNvPr>
          <p:cNvSpPr/>
          <p:nvPr/>
        </p:nvSpPr>
        <p:spPr>
          <a:xfrm>
            <a:off x="11334750" y="6400800"/>
            <a:ext cx="487904" cy="215153"/>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aphicFrame>
        <p:nvGraphicFramePr>
          <p:cNvPr id="47" name="Диаграмма 46">
            <a:extLst>
              <a:ext uri="{FF2B5EF4-FFF2-40B4-BE49-F238E27FC236}">
                <a16:creationId xmlns:a16="http://schemas.microsoft.com/office/drawing/2014/main" id="{4EA0FD02-79A5-AFE0-C39D-44C958D05F82}"/>
              </a:ext>
            </a:extLst>
          </p:cNvPr>
          <p:cNvGraphicFramePr/>
          <p:nvPr>
            <p:extLst>
              <p:ext uri="{D42A27DB-BD31-4B8C-83A1-F6EECF244321}">
                <p14:modId xmlns:p14="http://schemas.microsoft.com/office/powerpoint/2010/main" val="1505920937"/>
              </p:ext>
            </p:extLst>
          </p:nvPr>
        </p:nvGraphicFramePr>
        <p:xfrm>
          <a:off x="878275" y="910243"/>
          <a:ext cx="10435450" cy="5037514"/>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a:extLst>
              <a:ext uri="{FF2B5EF4-FFF2-40B4-BE49-F238E27FC236}">
                <a16:creationId xmlns:a16="http://schemas.microsoft.com/office/drawing/2014/main" id="{BEAB9321-B37D-11BB-5EFC-2ED24C070108}"/>
              </a:ext>
            </a:extLst>
          </p:cNvPr>
          <p:cNvSpPr/>
          <p:nvPr/>
        </p:nvSpPr>
        <p:spPr>
          <a:xfrm>
            <a:off x="1358899" y="2006600"/>
            <a:ext cx="443947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515181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94524-1B86-2B72-5AC9-B6265EB105F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F6654A7-9533-F4DF-5ACB-61077CE2973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4" name="name_08">
            <a:extLst>
              <a:ext uri="{FF2B5EF4-FFF2-40B4-BE49-F238E27FC236}">
                <a16:creationId xmlns:a16="http://schemas.microsoft.com/office/drawing/2014/main" id="{74FCC4E1-D184-4A65-CFEC-D2A787DD806F}"/>
              </a:ext>
            </a:extLst>
          </p:cNvPr>
          <p:cNvSpPr/>
          <p:nvPr/>
        </p:nvSpPr>
        <p:spPr>
          <a:xfrm>
            <a:off x="11334749" y="6400800"/>
            <a:ext cx="466389" cy="247426"/>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31C14F52-BD40-87D7-403D-133FB1A56826}"/>
              </a:ext>
            </a:extLst>
          </p:cNvPr>
          <p:cNvSpPr/>
          <p:nvPr/>
        </p:nvSpPr>
        <p:spPr>
          <a:xfrm>
            <a:off x="673100" y="673100"/>
            <a:ext cx="2939530"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Roadmap</a:t>
            </a:r>
            <a:endParaRPr lang="en-US" sz="4400" dirty="0">
              <a:latin typeface="Open Sans Light" pitchFamily="2" charset="0"/>
              <a:ea typeface="Open Sans Light" pitchFamily="2" charset="0"/>
              <a:cs typeface="Open Sans Light" pitchFamily="2" charset="0"/>
            </a:endParaRPr>
          </a:p>
        </p:txBody>
      </p:sp>
      <p:graphicFrame>
        <p:nvGraphicFramePr>
          <p:cNvPr id="8" name="Диаграмма 7">
            <a:extLst>
              <a:ext uri="{FF2B5EF4-FFF2-40B4-BE49-F238E27FC236}">
                <a16:creationId xmlns:a16="http://schemas.microsoft.com/office/drawing/2014/main" id="{112FDAE3-1E7B-776C-B18E-8D6BB6EDCFF7}"/>
              </a:ext>
            </a:extLst>
          </p:cNvPr>
          <p:cNvGraphicFramePr/>
          <p:nvPr>
            <p:extLst>
              <p:ext uri="{D42A27DB-BD31-4B8C-83A1-F6EECF244321}">
                <p14:modId xmlns:p14="http://schemas.microsoft.com/office/powerpoint/2010/main" val="492305177"/>
              </p:ext>
            </p:extLst>
          </p:nvPr>
        </p:nvGraphicFramePr>
        <p:xfrm>
          <a:off x="673101" y="1454483"/>
          <a:ext cx="10864849" cy="43988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3865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7ADA387-6FC5-AE81-C272-771779F5E3D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6" name="Title">
            <a:extLst>
              <a:ext uri="{FF2B5EF4-FFF2-40B4-BE49-F238E27FC236}">
                <a16:creationId xmlns:a16="http://schemas.microsoft.com/office/drawing/2014/main" id="{5C776803-D4F9-85C7-B4D3-56443AE17115}"/>
              </a:ext>
            </a:extLst>
          </p:cNvPr>
          <p:cNvSpPr/>
          <p:nvPr/>
        </p:nvSpPr>
        <p:spPr>
          <a:xfrm>
            <a:off x="6537684" y="2844800"/>
            <a:ext cx="1896584"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32</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41140636-AE26-0027-D184-D178F4D52821}"/>
              </a:ext>
            </a:extLst>
          </p:cNvPr>
          <p:cNvSpPr/>
          <p:nvPr/>
        </p:nvSpPr>
        <p:spPr>
          <a:xfrm>
            <a:off x="6537684" y="3606800"/>
            <a:ext cx="142240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01</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8" name="Title">
            <a:extLst>
              <a:ext uri="{FF2B5EF4-FFF2-40B4-BE49-F238E27FC236}">
                <a16:creationId xmlns:a16="http://schemas.microsoft.com/office/drawing/2014/main" id="{068BD797-428D-95A0-4D1B-F26C92E36F33}"/>
              </a:ext>
            </a:extLst>
          </p:cNvPr>
          <p:cNvSpPr/>
          <p:nvPr/>
        </p:nvSpPr>
        <p:spPr>
          <a:xfrm>
            <a:off x="6537683" y="4341013"/>
            <a:ext cx="1717691"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10</a:t>
            </a:r>
            <a:r>
              <a:rPr lang="en-US" sz="5800" b="1" dirty="0">
                <a:solidFill>
                  <a:srgbClr val="89DBFF"/>
                </a:solidFill>
                <a:latin typeface="Open Sans ExtraBold" pitchFamily="2" charset="0"/>
                <a:ea typeface="Open Sans ExtraBold" pitchFamily="2" charset="0"/>
                <a:cs typeface="Open Sans ExtraBold" pitchFamily="2" charset="0"/>
              </a:rPr>
              <a:t>M</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BBBB0583-884F-758E-633F-F053B1A80CF5}"/>
              </a:ext>
            </a:extLst>
          </p:cNvPr>
          <p:cNvSpPr/>
          <p:nvPr/>
        </p:nvSpPr>
        <p:spPr>
          <a:xfrm>
            <a:off x="6537684" y="5103013"/>
            <a:ext cx="142240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03</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0" name="Title">
            <a:extLst>
              <a:ext uri="{FF2B5EF4-FFF2-40B4-BE49-F238E27FC236}">
                <a16:creationId xmlns:a16="http://schemas.microsoft.com/office/drawing/2014/main" id="{3E9C1132-0DED-15DA-3F6C-8EE7F6CCA4C6}"/>
              </a:ext>
            </a:extLst>
          </p:cNvPr>
          <p:cNvSpPr/>
          <p:nvPr/>
        </p:nvSpPr>
        <p:spPr>
          <a:xfrm>
            <a:off x="9547958" y="2844800"/>
            <a:ext cx="1989991"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500</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1" name="Title">
            <a:extLst>
              <a:ext uri="{FF2B5EF4-FFF2-40B4-BE49-F238E27FC236}">
                <a16:creationId xmlns:a16="http://schemas.microsoft.com/office/drawing/2014/main" id="{D0EF825E-F031-432B-2379-E7F9235CF6CA}"/>
              </a:ext>
            </a:extLst>
          </p:cNvPr>
          <p:cNvSpPr/>
          <p:nvPr/>
        </p:nvSpPr>
        <p:spPr>
          <a:xfrm>
            <a:off x="9547958" y="3606800"/>
            <a:ext cx="1574743"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02</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9ABF1C83-EAD7-3D1D-8C7F-A4C240A55150}"/>
              </a:ext>
            </a:extLst>
          </p:cNvPr>
          <p:cNvSpPr/>
          <p:nvPr/>
        </p:nvSpPr>
        <p:spPr>
          <a:xfrm>
            <a:off x="9547959" y="4341013"/>
            <a:ext cx="1989990"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80</a:t>
            </a:r>
            <a:r>
              <a:rPr lang="en-US" sz="5800" b="1" dirty="0">
                <a:solidFill>
                  <a:srgbClr val="89DBFF"/>
                </a:solidFill>
                <a:latin typeface="Open Sans ExtraBold" pitchFamily="2" charset="0"/>
                <a:ea typeface="Open Sans ExtraBold" pitchFamily="2" charset="0"/>
                <a:cs typeface="Open Sans ExtraBold" pitchFamily="2" charset="0"/>
              </a:rPr>
              <a:t>M</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3" name="Title">
            <a:extLst>
              <a:ext uri="{FF2B5EF4-FFF2-40B4-BE49-F238E27FC236}">
                <a16:creationId xmlns:a16="http://schemas.microsoft.com/office/drawing/2014/main" id="{2C5D2B33-038F-5D50-2C7D-9BEC530F7989}"/>
              </a:ext>
            </a:extLst>
          </p:cNvPr>
          <p:cNvSpPr/>
          <p:nvPr/>
        </p:nvSpPr>
        <p:spPr>
          <a:xfrm>
            <a:off x="9547959" y="5103013"/>
            <a:ext cx="128993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04</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4" name="name_09">
            <a:extLst>
              <a:ext uri="{FF2B5EF4-FFF2-40B4-BE49-F238E27FC236}">
                <a16:creationId xmlns:a16="http://schemas.microsoft.com/office/drawing/2014/main" id="{E80027B4-25D8-CCDE-1795-30F0AAF3DEF3}"/>
              </a:ext>
            </a:extLst>
          </p:cNvPr>
          <p:cNvSpPr/>
          <p:nvPr/>
        </p:nvSpPr>
        <p:spPr>
          <a:xfrm>
            <a:off x="11334750" y="6400800"/>
            <a:ext cx="434116"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15" name="Title">
            <a:extLst>
              <a:ext uri="{FF2B5EF4-FFF2-40B4-BE49-F238E27FC236}">
                <a16:creationId xmlns:a16="http://schemas.microsoft.com/office/drawing/2014/main" id="{C8F2F712-6A35-FE60-954F-46CDADF98AC7}"/>
              </a:ext>
            </a:extLst>
          </p:cNvPr>
          <p:cNvSpPr/>
          <p:nvPr/>
        </p:nvSpPr>
        <p:spPr>
          <a:xfrm>
            <a:off x="6537684" y="673100"/>
            <a:ext cx="3310854"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16" name="Description">
            <a:extLst>
              <a:ext uri="{FF2B5EF4-FFF2-40B4-BE49-F238E27FC236}">
                <a16:creationId xmlns:a16="http://schemas.microsoft.com/office/drawing/2014/main" id="{0419ECB0-36B5-CD3E-A04D-AF8BB6CFE274}"/>
              </a:ext>
            </a:extLst>
          </p:cNvPr>
          <p:cNvSpPr/>
          <p:nvPr/>
        </p:nvSpPr>
        <p:spPr>
          <a:xfrm>
            <a:off x="6537684" y="1352550"/>
            <a:ext cx="4858125" cy="533400"/>
          </a:xfrm>
          <a:prstGeom prst="rect">
            <a:avLst/>
          </a:prstGeom>
          <a:noFill/>
          <a:ln/>
        </p:spPr>
        <p:txBody>
          <a:bodyPr wrap="square" lIns="0" tIns="0" rIns="0" bIns="0" rtlCol="0" anchor="t"/>
          <a:lstStyle/>
          <a:p>
            <a:pP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dolo sceleris facilisis vel porta quisque cursus vulputate gravida.</a:t>
            </a:r>
          </a:p>
        </p:txBody>
      </p:sp>
      <p:sp>
        <p:nvSpPr>
          <p:cNvPr id="2" name="Рисунок 1"/>
          <p:cNvSpPr>
            <a:spLocks noGrp="1"/>
          </p:cNvSpPr>
          <p:nvPr>
            <p:ph type="pic" idx="1"/>
          </p:nvPr>
        </p:nvSpPr>
        <p:spPr>
          <a:xfrm>
            <a:off x="0" y="0"/>
            <a:ext cx="6172200" cy="5509413"/>
          </a:xfrm>
        </p:spPr>
      </p:sp>
    </p:spTree>
    <p:extLst>
      <p:ext uri="{BB962C8B-B14F-4D97-AF65-F5344CB8AC3E}">
        <p14:creationId xmlns:p14="http://schemas.microsoft.com/office/powerpoint/2010/main" val="79840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FA716-20FF-4119-3439-CD0D3829CA8A}"/>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91E2CA9-1EA5-2900-7063-4CE09431A2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 name="name_09">
            <a:extLst>
              <a:ext uri="{FF2B5EF4-FFF2-40B4-BE49-F238E27FC236}">
                <a16:creationId xmlns:a16="http://schemas.microsoft.com/office/drawing/2014/main" id="{DF6123CA-BCC8-2B32-8D7A-2EFEDAD412F5}"/>
              </a:ext>
            </a:extLst>
          </p:cNvPr>
          <p:cNvSpPr/>
          <p:nvPr/>
        </p:nvSpPr>
        <p:spPr>
          <a:xfrm>
            <a:off x="11334749" y="6400800"/>
            <a:ext cx="401843" cy="247426"/>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FE1B08C4-DFE1-17FB-0F71-E3E6586C758F}"/>
              </a:ext>
            </a:extLst>
          </p:cNvPr>
          <p:cNvSpPr/>
          <p:nvPr/>
        </p:nvSpPr>
        <p:spPr>
          <a:xfrm>
            <a:off x="673100" y="1581150"/>
            <a:ext cx="5038152" cy="1206500"/>
          </a:xfrm>
          <a:prstGeom prst="rect">
            <a:avLst/>
          </a:prstGeom>
          <a:noFill/>
          <a:ln/>
        </p:spPr>
        <p:txBody>
          <a:bodyPr wrap="square" lIns="0" tIns="0" rIns="0" bIns="0" rtlCol="0" anchor="t"/>
          <a:lstStyle/>
          <a:p>
            <a:pPr>
              <a:lnSpc>
                <a:spcPts val="4750"/>
              </a:lnSpc>
            </a:pPr>
            <a:r>
              <a:rPr lang="en-US" sz="6250" b="1" dirty="0">
                <a:solidFill>
                  <a:srgbClr val="1E1B39"/>
                </a:solidFill>
                <a:latin typeface="Open Sans ExtraBold" pitchFamily="2" charset="0"/>
                <a:ea typeface="Open Sans ExtraBold" pitchFamily="2" charset="0"/>
                <a:cs typeface="Open Sans ExtraBold" pitchFamily="2" charset="0"/>
              </a:rPr>
              <a:t>Текст текст</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6250" b="1" dirty="0">
                <a:solidFill>
                  <a:srgbClr val="1E1B39"/>
                </a:solidFill>
                <a:latin typeface="Open Sans ExtraBold" pitchFamily="2" charset="0"/>
                <a:ea typeface="Open Sans ExtraBold" pitchFamily="2" charset="0"/>
                <a:cs typeface="Open Sans ExtraBold" pitchFamily="2" charset="0"/>
              </a:rPr>
              <a:t>текст</a:t>
            </a:r>
            <a:endParaRPr lang="en-US" sz="6250" dirty="0">
              <a:latin typeface="Open Sans Light" pitchFamily="2" charset="0"/>
              <a:ea typeface="Open Sans Light" pitchFamily="2" charset="0"/>
              <a:cs typeface="Open Sans Light" pitchFamily="2" charset="0"/>
            </a:endParaRPr>
          </a:p>
        </p:txBody>
      </p:sp>
      <p:sp>
        <p:nvSpPr>
          <p:cNvPr id="5" name="Number">
            <a:extLst>
              <a:ext uri="{FF2B5EF4-FFF2-40B4-BE49-F238E27FC236}">
                <a16:creationId xmlns:a16="http://schemas.microsoft.com/office/drawing/2014/main" id="{74E847C0-0C86-1597-447C-2ED9B697C380}"/>
              </a:ext>
            </a:extLst>
          </p:cNvPr>
          <p:cNvSpPr/>
          <p:nvPr/>
        </p:nvSpPr>
        <p:spPr>
          <a:xfrm>
            <a:off x="673100" y="673100"/>
            <a:ext cx="1695346" cy="762000"/>
          </a:xfrm>
          <a:prstGeom prst="rect">
            <a:avLst/>
          </a:prstGeom>
          <a:noFill/>
          <a:ln/>
        </p:spPr>
        <p:txBody>
          <a:bodyPr wrap="square" lIns="0" tIns="0" rIns="0" bIns="0" rtlCol="0" anchor="t"/>
          <a:lstStyle/>
          <a:p>
            <a:pPr>
              <a:lnSpc>
                <a:spcPts val="6000"/>
              </a:lnSpc>
            </a:pPr>
            <a:r>
              <a:rPr lang="en-US" sz="6250" b="1" dirty="0">
                <a:solidFill>
                  <a:srgbClr val="89DBFF"/>
                </a:solidFill>
                <a:latin typeface="Open Sans ExtraBold" pitchFamily="2" charset="0"/>
                <a:ea typeface="Open Sans ExtraBold" pitchFamily="2" charset="0"/>
                <a:cs typeface="Open Sans ExtraBold" pitchFamily="2" charset="0"/>
              </a:rPr>
              <a:t>79%</a:t>
            </a:r>
            <a:endParaRPr lang="en-US" sz="6250" dirty="0">
              <a:solidFill>
                <a:srgbClr val="89DBFF"/>
              </a:solidFill>
              <a:latin typeface="Open Sans Light" pitchFamily="2" charset="0"/>
              <a:ea typeface="Open Sans Light" pitchFamily="2" charset="0"/>
              <a:cs typeface="Open Sans Light" pitchFamily="2" charset="0"/>
            </a:endParaRPr>
          </a:p>
        </p:txBody>
      </p:sp>
      <p:graphicFrame>
        <p:nvGraphicFramePr>
          <p:cNvPr id="6" name="Диаграмма 5">
            <a:extLst>
              <a:ext uri="{FF2B5EF4-FFF2-40B4-BE49-F238E27FC236}">
                <a16:creationId xmlns:a16="http://schemas.microsoft.com/office/drawing/2014/main" id="{A37933C1-3BE9-8C88-C9DD-E6520ADA8F9B}"/>
              </a:ext>
            </a:extLst>
          </p:cNvPr>
          <p:cNvGraphicFramePr/>
          <p:nvPr>
            <p:extLst>
              <p:ext uri="{D42A27DB-BD31-4B8C-83A1-F6EECF244321}">
                <p14:modId xmlns:p14="http://schemas.microsoft.com/office/powerpoint/2010/main" val="2578325358"/>
              </p:ext>
            </p:extLst>
          </p:nvPr>
        </p:nvGraphicFramePr>
        <p:xfrm>
          <a:off x="3575957" y="215900"/>
          <a:ext cx="7961993" cy="5809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4401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892D-0057-F945-38A9-3682DBF11B5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2EDA078-C71E-8025-118D-6FFA5CC5E00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17" name="Диаграмма 16">
            <a:extLst>
              <a:ext uri="{FF2B5EF4-FFF2-40B4-BE49-F238E27FC236}">
                <a16:creationId xmlns:a16="http://schemas.microsoft.com/office/drawing/2014/main" id="{136C553B-46EA-85E2-C704-C0A6099AE076}"/>
              </a:ext>
            </a:extLst>
          </p:cNvPr>
          <p:cNvGraphicFramePr>
            <a:graphicFrameLocks/>
          </p:cNvGraphicFramePr>
          <p:nvPr>
            <p:extLst>
              <p:ext uri="{D42A27DB-BD31-4B8C-83A1-F6EECF244321}">
                <p14:modId xmlns:p14="http://schemas.microsoft.com/office/powerpoint/2010/main" val="3954081269"/>
              </p:ext>
            </p:extLst>
          </p:nvPr>
        </p:nvGraphicFramePr>
        <p:xfrm>
          <a:off x="878275" y="910243"/>
          <a:ext cx="10435450" cy="5037514"/>
        </p:xfrm>
        <a:graphic>
          <a:graphicData uri="http://schemas.openxmlformats.org/drawingml/2006/chart">
            <c:chart xmlns:c="http://schemas.openxmlformats.org/drawingml/2006/chart" xmlns:r="http://schemas.openxmlformats.org/officeDocument/2006/relationships" r:id="rId4"/>
          </a:graphicData>
        </a:graphic>
      </p:graphicFrame>
      <p:sp>
        <p:nvSpPr>
          <p:cNvPr id="8" name="name_09">
            <a:extLst>
              <a:ext uri="{FF2B5EF4-FFF2-40B4-BE49-F238E27FC236}">
                <a16:creationId xmlns:a16="http://schemas.microsoft.com/office/drawing/2014/main" id="{FB2509E1-77DF-CB6B-6222-F0457FBD20DC}"/>
              </a:ext>
            </a:extLst>
          </p:cNvPr>
          <p:cNvSpPr/>
          <p:nvPr/>
        </p:nvSpPr>
        <p:spPr>
          <a:xfrm>
            <a:off x="11334750" y="6400800"/>
            <a:ext cx="434116"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B700E0AB-7302-80F5-AF33-5DCE002BFCAE}"/>
              </a:ext>
            </a:extLst>
          </p:cNvPr>
          <p:cNvSpPr/>
          <p:nvPr/>
        </p:nvSpPr>
        <p:spPr>
          <a:xfrm>
            <a:off x="6666352" y="1365678"/>
            <a:ext cx="372335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0" name="Description">
            <a:extLst>
              <a:ext uri="{FF2B5EF4-FFF2-40B4-BE49-F238E27FC236}">
                <a16:creationId xmlns:a16="http://schemas.microsoft.com/office/drawing/2014/main" id="{F8431736-130B-9413-FA84-2217031791C8}"/>
              </a:ext>
            </a:extLst>
          </p:cNvPr>
          <p:cNvSpPr/>
          <p:nvPr/>
        </p:nvSpPr>
        <p:spPr>
          <a:xfrm>
            <a:off x="6666353" y="2070528"/>
            <a:ext cx="4612397"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 varius consectetur.</a:t>
            </a:r>
            <a:endParaRPr lang="en-US" sz="1200" dirty="0">
              <a:latin typeface="Open Sans Light" pitchFamily="2" charset="0"/>
              <a:ea typeface="Open Sans Light" pitchFamily="2" charset="0"/>
              <a:cs typeface="Open Sans Light" pitchFamily="2" charset="0"/>
            </a:endParaRPr>
          </a:p>
        </p:txBody>
      </p:sp>
      <p:sp>
        <p:nvSpPr>
          <p:cNvPr id="18" name="Big Number">
            <a:extLst>
              <a:ext uri="{FF2B5EF4-FFF2-40B4-BE49-F238E27FC236}">
                <a16:creationId xmlns:a16="http://schemas.microsoft.com/office/drawing/2014/main" id="{BD89D178-2FBF-792F-E4E0-AA467A30235D}"/>
              </a:ext>
            </a:extLst>
          </p:cNvPr>
          <p:cNvSpPr/>
          <p:nvPr/>
        </p:nvSpPr>
        <p:spPr>
          <a:xfrm>
            <a:off x="2424552" y="2686478"/>
            <a:ext cx="3018817" cy="1206500"/>
          </a:xfrm>
          <a:prstGeom prst="rect">
            <a:avLst/>
          </a:prstGeom>
          <a:noFill/>
          <a:ln/>
        </p:spPr>
        <p:txBody>
          <a:bodyPr wrap="square" lIns="0" tIns="0" rIns="0" bIns="0" rtlCol="0" anchor="t"/>
          <a:lstStyle/>
          <a:p>
            <a:pPr>
              <a:lnSpc>
                <a:spcPts val="9500"/>
              </a:lnSpc>
            </a:pPr>
            <a:r>
              <a:rPr lang="en-US" sz="9800" b="1" dirty="0">
                <a:solidFill>
                  <a:srgbClr val="1E1B39"/>
                </a:solidFill>
                <a:latin typeface="Open Sans ExtraBold" pitchFamily="2" charset="0"/>
                <a:ea typeface="Open Sans ExtraBold" pitchFamily="2" charset="0"/>
                <a:cs typeface="Open Sans ExtraBold" pitchFamily="2" charset="0"/>
              </a:rPr>
              <a:t>10M</a:t>
            </a:r>
            <a:endParaRPr lang="en-US" sz="9800" dirty="0">
              <a:latin typeface="Open Sans Light" pitchFamily="2" charset="0"/>
              <a:ea typeface="Open Sans Light" pitchFamily="2" charset="0"/>
              <a:cs typeface="Open Sans Light" pitchFamily="2" charset="0"/>
            </a:endParaRPr>
          </a:p>
        </p:txBody>
      </p:sp>
      <p:sp>
        <p:nvSpPr>
          <p:cNvPr id="19" name="Title">
            <a:extLst>
              <a:ext uri="{FF2B5EF4-FFF2-40B4-BE49-F238E27FC236}">
                <a16:creationId xmlns:a16="http://schemas.microsoft.com/office/drawing/2014/main" id="{33F0948B-E85D-D06F-C4CB-3DE5C37AEC20}"/>
              </a:ext>
            </a:extLst>
          </p:cNvPr>
          <p:cNvSpPr/>
          <p:nvPr/>
        </p:nvSpPr>
        <p:spPr>
          <a:xfrm>
            <a:off x="2627406" y="3873449"/>
            <a:ext cx="2000943" cy="317500"/>
          </a:xfrm>
          <a:prstGeom prst="rect">
            <a:avLst/>
          </a:prstGeom>
          <a:noFill/>
          <a:ln/>
        </p:spPr>
        <p:txBody>
          <a:bodyPr wrap="square" lIns="0" tIns="0" rIns="0" bIns="0" rtlCol="0" anchor="t"/>
          <a:lstStyle/>
          <a:p>
            <a:pPr algn="ctr">
              <a:lnSpc>
                <a:spcPts val="2500"/>
              </a:lnSpc>
            </a:pPr>
            <a:r>
              <a:rPr lang="ru-RU" sz="1900" b="1" dirty="0">
                <a:solidFill>
                  <a:srgbClr val="6E6C83"/>
                </a:solidFill>
                <a:latin typeface="Open Sans ExtraBold" pitchFamily="2" charset="0"/>
                <a:ea typeface="Open Sans ExtraBold" pitchFamily="2" charset="0"/>
                <a:cs typeface="Open Sans ExtraBold" pitchFamily="2" charset="0"/>
              </a:rPr>
              <a:t>Общее значение</a:t>
            </a:r>
            <a:endParaRPr lang="en-US" sz="19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993344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BE027-16D9-BF95-2D74-7DAA62B3231A}"/>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78253FD1-854C-FD8B-0336-732BC77E9F38}"/>
              </a:ext>
            </a:extLst>
          </p:cNvPr>
          <p:cNvSpPr/>
          <p:nvPr/>
        </p:nvSpPr>
        <p:spPr>
          <a:xfrm>
            <a:off x="1258765" y="2563609"/>
            <a:ext cx="10262310" cy="2169670"/>
          </a:xfrm>
          <a:prstGeom prst="rect">
            <a:avLst/>
          </a:prstGeom>
          <a:noFill/>
          <a:ln/>
        </p:spPr>
        <p:txBody>
          <a:bodyPr wrap="square" lIns="0" tIns="0" rIns="0" bIns="0" rtlCol="0" anchor="t"/>
          <a:lstStyle/>
          <a:p>
            <a:pPr algn="ctr">
              <a:lnSpc>
                <a:spcPct val="70000"/>
              </a:lnSpc>
            </a:pPr>
            <a:r>
              <a:rPr lang="en-US" sz="11500" b="1" dirty="0">
                <a:solidFill>
                  <a:srgbClr val="1E1B39"/>
                </a:solidFill>
                <a:latin typeface="Open Sans ExtraBold" pitchFamily="2" charset="0"/>
                <a:ea typeface="Open Sans ExtraBold" pitchFamily="2" charset="0"/>
                <a:cs typeface="Open Sans ExtraBold" pitchFamily="2" charset="0"/>
              </a:rPr>
              <a:t>Business 
Presentation </a:t>
            </a:r>
            <a:endParaRPr lang="en-US" sz="115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5E5E2ED0-6C72-67A9-505A-3021B8DEBAB3}"/>
              </a:ext>
            </a:extLst>
          </p:cNvPr>
          <p:cNvSpPr/>
          <p:nvPr/>
        </p:nvSpPr>
        <p:spPr>
          <a:xfrm>
            <a:off x="5565428" y="6110350"/>
            <a:ext cx="1061144" cy="111774"/>
          </a:xfrm>
          <a:prstGeom prst="rect">
            <a:avLst/>
          </a:prstGeom>
          <a:noFill/>
          <a:ln/>
        </p:spPr>
        <p:txBody>
          <a:bodyPr wrap="square" lIns="0" tIns="0" rIns="0" bIns="0" rtlCol="0" anchor="t"/>
          <a:lstStyle/>
          <a:p>
            <a:pPr algn="ctr">
              <a:lnSpc>
                <a:spcPts val="1600"/>
              </a:lnSpc>
            </a:pPr>
            <a:r>
              <a:rPr lang="en-US" sz="2000" b="1" dirty="0">
                <a:solidFill>
                  <a:srgbClr val="89DBFF"/>
                </a:solidFill>
                <a:latin typeface="Open Sans ExtraBold" pitchFamily="2" charset="0"/>
                <a:ea typeface="Open Sans ExtraBold" pitchFamily="2" charset="0"/>
                <a:cs typeface="Open Sans ExtraBold" pitchFamily="2" charset="0"/>
              </a:rPr>
              <a:t>2025</a:t>
            </a:r>
            <a:endParaRPr lang="en-US" sz="2000" dirty="0">
              <a:solidFill>
                <a:srgbClr val="89DBFF"/>
              </a:solidFill>
              <a:latin typeface="Open Sans Light" pitchFamily="2" charset="0"/>
              <a:ea typeface="Open Sans Light" pitchFamily="2" charset="0"/>
              <a:cs typeface="Open Sans Light" pitchFamily="2"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777" y="825750"/>
            <a:ext cx="1534445" cy="699549"/>
          </a:xfrm>
          <a:prstGeom prst="rect">
            <a:avLst/>
          </a:prstGeom>
        </p:spPr>
      </p:pic>
    </p:spTree>
    <p:extLst>
      <p:ext uri="{BB962C8B-B14F-4D97-AF65-F5344CB8AC3E}">
        <p14:creationId xmlns:p14="http://schemas.microsoft.com/office/powerpoint/2010/main" val="1294477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CC06-C822-C4D0-262A-082A7763EA0D}"/>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C70D5D2A-CF2D-CCEF-CD03-EBC0F428B52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 name="name_09">
            <a:extLst>
              <a:ext uri="{FF2B5EF4-FFF2-40B4-BE49-F238E27FC236}">
                <a16:creationId xmlns:a16="http://schemas.microsoft.com/office/drawing/2014/main" id="{B3E6A84C-DD81-D5A1-382D-9D66FB91E0B1}"/>
              </a:ext>
            </a:extLst>
          </p:cNvPr>
          <p:cNvSpPr/>
          <p:nvPr/>
        </p:nvSpPr>
        <p:spPr>
          <a:xfrm>
            <a:off x="11334749" y="6400800"/>
            <a:ext cx="520177"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pSp>
        <p:nvGrpSpPr>
          <p:cNvPr id="16" name="Группа 15">
            <a:extLst>
              <a:ext uri="{FF2B5EF4-FFF2-40B4-BE49-F238E27FC236}">
                <a16:creationId xmlns:a16="http://schemas.microsoft.com/office/drawing/2014/main" id="{0337EC5F-BD25-A12B-A505-04753D5E8668}"/>
              </a:ext>
            </a:extLst>
          </p:cNvPr>
          <p:cNvGrpSpPr/>
          <p:nvPr/>
        </p:nvGrpSpPr>
        <p:grpSpPr>
          <a:xfrm>
            <a:off x="1220260" y="675167"/>
            <a:ext cx="2533651" cy="4932830"/>
            <a:chOff x="1220260" y="662787"/>
            <a:chExt cx="2533651" cy="4932830"/>
          </a:xfrm>
        </p:grpSpPr>
        <p:sp>
          <p:nvSpPr>
            <p:cNvPr id="4" name="Title">
              <a:extLst>
                <a:ext uri="{FF2B5EF4-FFF2-40B4-BE49-F238E27FC236}">
                  <a16:creationId xmlns:a16="http://schemas.microsoft.com/office/drawing/2014/main" id="{BCA3947A-926E-7480-9811-FAB91DFE5202}"/>
                </a:ext>
              </a:extLst>
            </p:cNvPr>
            <p:cNvSpPr/>
            <p:nvPr/>
          </p:nvSpPr>
          <p:spPr>
            <a:xfrm>
              <a:off x="1220260" y="3578616"/>
              <a:ext cx="1673703"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5" name="Description">
              <a:extLst>
                <a:ext uri="{FF2B5EF4-FFF2-40B4-BE49-F238E27FC236}">
                  <a16:creationId xmlns:a16="http://schemas.microsoft.com/office/drawing/2014/main" id="{9962C6A6-6A57-ED1F-CBDB-6C684A1A95FD}"/>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6" name="Овал 5">
              <a:extLst>
                <a:ext uri="{FF2B5EF4-FFF2-40B4-BE49-F238E27FC236}">
                  <a16:creationId xmlns:a16="http://schemas.microsoft.com/office/drawing/2014/main" id="{B305F9D5-4F7A-B11F-80D2-3BB7C7ABFAF6}"/>
                </a:ext>
              </a:extLst>
            </p:cNvPr>
            <p:cNvSpPr/>
            <p:nvPr/>
          </p:nvSpPr>
          <p:spPr>
            <a:xfrm>
              <a:off x="1225314" y="662787"/>
              <a:ext cx="997422" cy="997422"/>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11" name="Скругленный прямоугольник 10">
              <a:extLst>
                <a:ext uri="{FF2B5EF4-FFF2-40B4-BE49-F238E27FC236}">
                  <a16:creationId xmlns:a16="http://schemas.microsoft.com/office/drawing/2014/main" id="{53CE7B3D-E1D9-9EF4-FE0D-0C2BA794438A}"/>
                </a:ext>
              </a:extLst>
            </p:cNvPr>
            <p:cNvSpPr/>
            <p:nvPr/>
          </p:nvSpPr>
          <p:spPr>
            <a:xfrm>
              <a:off x="1220261" y="5219214"/>
              <a:ext cx="1165587" cy="376403"/>
            </a:xfrm>
            <a:prstGeom prst="roundRect">
              <a:avLst>
                <a:gd name="adj" fmla="val 5000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12" name="Badge Text">
              <a:extLst>
                <a:ext uri="{FF2B5EF4-FFF2-40B4-BE49-F238E27FC236}">
                  <a16:creationId xmlns:a16="http://schemas.microsoft.com/office/drawing/2014/main" id="{F6FB4F5C-6EAC-23D1-7F3F-43D4678B461C}"/>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113163"/>
                  </a:solidFill>
                  <a:latin typeface="Open Sans Light" pitchFamily="2" charset="0"/>
                  <a:ea typeface="Open Sans Light" pitchFamily="2" charset="0"/>
                  <a:cs typeface="Open Sans Light" pitchFamily="2" charset="0"/>
                </a:rPr>
                <a:t>Январь 2025</a:t>
              </a:r>
            </a:p>
          </p:txBody>
        </p:sp>
        <p:sp>
          <p:nvSpPr>
            <p:cNvPr id="13" name="Big Number">
              <a:extLst>
                <a:ext uri="{FF2B5EF4-FFF2-40B4-BE49-F238E27FC236}">
                  <a16:creationId xmlns:a16="http://schemas.microsoft.com/office/drawing/2014/main" id="{2328E550-4856-0343-C190-AE33578BD2C8}"/>
                </a:ext>
              </a:extLst>
            </p:cNvPr>
            <p:cNvSpPr/>
            <p:nvPr/>
          </p:nvSpPr>
          <p:spPr>
            <a:xfrm>
              <a:off x="1286750" y="946150"/>
              <a:ext cx="874549"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01</a:t>
              </a:r>
              <a:endParaRPr lang="en-US" sz="3200" dirty="0">
                <a:latin typeface="Open Sans Light" pitchFamily="2" charset="0"/>
                <a:ea typeface="Open Sans Light" pitchFamily="2" charset="0"/>
                <a:cs typeface="Open Sans Light" pitchFamily="2" charset="0"/>
              </a:endParaRPr>
            </a:p>
          </p:txBody>
        </p:sp>
      </p:grpSp>
      <p:cxnSp>
        <p:nvCxnSpPr>
          <p:cNvPr id="14" name="Прямая соединительная линия 13">
            <a:extLst>
              <a:ext uri="{FF2B5EF4-FFF2-40B4-BE49-F238E27FC236}">
                <a16:creationId xmlns:a16="http://schemas.microsoft.com/office/drawing/2014/main" id="{4865CF4F-072D-80AD-5CBF-AE01AC1A3CFF}"/>
              </a:ext>
            </a:extLst>
          </p:cNvPr>
          <p:cNvCxnSpPr>
            <a:cxnSpLocks/>
          </p:cNvCxnSpPr>
          <p:nvPr/>
        </p:nvCxnSpPr>
        <p:spPr>
          <a:xfrm>
            <a:off x="4256619" y="662787"/>
            <a:ext cx="0" cy="495759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grpSp>
        <p:nvGrpSpPr>
          <p:cNvPr id="20" name="Группа 19">
            <a:extLst>
              <a:ext uri="{FF2B5EF4-FFF2-40B4-BE49-F238E27FC236}">
                <a16:creationId xmlns:a16="http://schemas.microsoft.com/office/drawing/2014/main" id="{FB7A55FF-559C-472F-8143-0EFFF8E68EC2}"/>
              </a:ext>
            </a:extLst>
          </p:cNvPr>
          <p:cNvGrpSpPr/>
          <p:nvPr/>
        </p:nvGrpSpPr>
        <p:grpSpPr>
          <a:xfrm>
            <a:off x="4759326" y="675167"/>
            <a:ext cx="2533651" cy="4932830"/>
            <a:chOff x="1220260" y="662787"/>
            <a:chExt cx="2533651" cy="4932830"/>
          </a:xfrm>
        </p:grpSpPr>
        <p:sp>
          <p:nvSpPr>
            <p:cNvPr id="21" name="Title">
              <a:extLst>
                <a:ext uri="{FF2B5EF4-FFF2-40B4-BE49-F238E27FC236}">
                  <a16:creationId xmlns:a16="http://schemas.microsoft.com/office/drawing/2014/main" id="{A06EC061-19C6-BF3B-C918-932E690E59C8}"/>
                </a:ext>
              </a:extLst>
            </p:cNvPr>
            <p:cNvSpPr/>
            <p:nvPr/>
          </p:nvSpPr>
          <p:spPr>
            <a:xfrm>
              <a:off x="1220260" y="3578616"/>
              <a:ext cx="1673737"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22" name="Description">
              <a:extLst>
                <a:ext uri="{FF2B5EF4-FFF2-40B4-BE49-F238E27FC236}">
                  <a16:creationId xmlns:a16="http://schemas.microsoft.com/office/drawing/2014/main" id="{86166858-D85E-5C38-B3DB-9304F50AE312}"/>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42B33BBA-1C32-4096-9811-21095FE58EBF}"/>
                </a:ext>
              </a:extLst>
            </p:cNvPr>
            <p:cNvSpPr/>
            <p:nvPr/>
          </p:nvSpPr>
          <p:spPr>
            <a:xfrm>
              <a:off x="1225314" y="662787"/>
              <a:ext cx="997422" cy="997422"/>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Light" pitchFamily="2" charset="0"/>
                <a:ea typeface="Open Sans Light" pitchFamily="2" charset="0"/>
                <a:cs typeface="Open Sans Light" pitchFamily="2" charset="0"/>
              </a:endParaRPr>
            </a:p>
          </p:txBody>
        </p:sp>
        <p:sp>
          <p:nvSpPr>
            <p:cNvPr id="24" name="Скругленный прямоугольник 23">
              <a:extLst>
                <a:ext uri="{FF2B5EF4-FFF2-40B4-BE49-F238E27FC236}">
                  <a16:creationId xmlns:a16="http://schemas.microsoft.com/office/drawing/2014/main" id="{7DA1E983-99D0-B218-6266-1266BB88EA47}"/>
                </a:ext>
              </a:extLst>
            </p:cNvPr>
            <p:cNvSpPr/>
            <p:nvPr/>
          </p:nvSpPr>
          <p:spPr>
            <a:xfrm>
              <a:off x="1220261" y="5219214"/>
              <a:ext cx="1165587" cy="376403"/>
            </a:xfrm>
            <a:prstGeom prst="roundRect">
              <a:avLst>
                <a:gd name="adj" fmla="val 5000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25" name="Badge Text">
              <a:extLst>
                <a:ext uri="{FF2B5EF4-FFF2-40B4-BE49-F238E27FC236}">
                  <a16:creationId xmlns:a16="http://schemas.microsoft.com/office/drawing/2014/main" id="{F4F2CD93-96DD-D6BB-C8FF-B4CB20FD6CAC}"/>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113163"/>
                  </a:solidFill>
                  <a:latin typeface="Open Sans Light" pitchFamily="2" charset="0"/>
                  <a:ea typeface="Open Sans Light" pitchFamily="2" charset="0"/>
                  <a:cs typeface="Open Sans Light" pitchFamily="2" charset="0"/>
                </a:rPr>
                <a:t>Январь 2025</a:t>
              </a:r>
            </a:p>
          </p:txBody>
        </p:sp>
        <p:sp>
          <p:nvSpPr>
            <p:cNvPr id="26" name="Big Number">
              <a:extLst>
                <a:ext uri="{FF2B5EF4-FFF2-40B4-BE49-F238E27FC236}">
                  <a16:creationId xmlns:a16="http://schemas.microsoft.com/office/drawing/2014/main" id="{DDB9DD7C-0512-7C71-C73F-D8449F33F02B}"/>
                </a:ext>
              </a:extLst>
            </p:cNvPr>
            <p:cNvSpPr/>
            <p:nvPr/>
          </p:nvSpPr>
          <p:spPr>
            <a:xfrm>
              <a:off x="1385802" y="946150"/>
              <a:ext cx="671326"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a:t>
              </a:r>
              <a:r>
                <a:rPr lang="ru-RU" sz="3200" b="1" dirty="0">
                  <a:solidFill>
                    <a:srgbClr val="FFFFFF"/>
                  </a:solidFill>
                  <a:latin typeface="Open Sans ExtraBold" pitchFamily="2" charset="0"/>
                  <a:ea typeface="Open Sans ExtraBold" pitchFamily="2" charset="0"/>
                  <a:cs typeface="Open Sans ExtraBold" pitchFamily="2" charset="0"/>
                </a:rPr>
                <a:t>2</a:t>
              </a:r>
              <a:endParaRPr lang="en-US" sz="3200" dirty="0">
                <a:latin typeface="Open Sans Light" pitchFamily="2" charset="0"/>
                <a:ea typeface="Open Sans Light" pitchFamily="2" charset="0"/>
                <a:cs typeface="Open Sans Light" pitchFamily="2" charset="0"/>
              </a:endParaRPr>
            </a:p>
          </p:txBody>
        </p:sp>
      </p:grpSp>
      <p:cxnSp>
        <p:nvCxnSpPr>
          <p:cNvPr id="27" name="Прямая соединительная линия 26">
            <a:extLst>
              <a:ext uri="{FF2B5EF4-FFF2-40B4-BE49-F238E27FC236}">
                <a16:creationId xmlns:a16="http://schemas.microsoft.com/office/drawing/2014/main" id="{46BB3FDF-F0B3-EF2D-6BC8-D76FB1F27487}"/>
              </a:ext>
            </a:extLst>
          </p:cNvPr>
          <p:cNvCxnSpPr>
            <a:cxnSpLocks/>
          </p:cNvCxnSpPr>
          <p:nvPr/>
        </p:nvCxnSpPr>
        <p:spPr>
          <a:xfrm>
            <a:off x="7795685" y="662787"/>
            <a:ext cx="0" cy="495759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grpSp>
        <p:nvGrpSpPr>
          <p:cNvPr id="28" name="Группа 27">
            <a:extLst>
              <a:ext uri="{FF2B5EF4-FFF2-40B4-BE49-F238E27FC236}">
                <a16:creationId xmlns:a16="http://schemas.microsoft.com/office/drawing/2014/main" id="{9A13DA0A-810B-9852-4DD4-7FC4B79723C2}"/>
              </a:ext>
            </a:extLst>
          </p:cNvPr>
          <p:cNvGrpSpPr/>
          <p:nvPr/>
        </p:nvGrpSpPr>
        <p:grpSpPr>
          <a:xfrm>
            <a:off x="8298392" y="675167"/>
            <a:ext cx="2533651" cy="4932830"/>
            <a:chOff x="1220260" y="662787"/>
            <a:chExt cx="2533651" cy="4932830"/>
          </a:xfrm>
        </p:grpSpPr>
        <p:sp>
          <p:nvSpPr>
            <p:cNvPr id="29" name="Title">
              <a:extLst>
                <a:ext uri="{FF2B5EF4-FFF2-40B4-BE49-F238E27FC236}">
                  <a16:creationId xmlns:a16="http://schemas.microsoft.com/office/drawing/2014/main" id="{06546FEA-34C1-19A2-4C0F-8DCC56300145}"/>
                </a:ext>
              </a:extLst>
            </p:cNvPr>
            <p:cNvSpPr/>
            <p:nvPr/>
          </p:nvSpPr>
          <p:spPr>
            <a:xfrm>
              <a:off x="1220260" y="3578616"/>
              <a:ext cx="1673727"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30" name="Description">
              <a:extLst>
                <a:ext uri="{FF2B5EF4-FFF2-40B4-BE49-F238E27FC236}">
                  <a16:creationId xmlns:a16="http://schemas.microsoft.com/office/drawing/2014/main" id="{FB46B411-812D-B043-6E07-3FA03F2611A9}"/>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31" name="Овал 30">
              <a:extLst>
                <a:ext uri="{FF2B5EF4-FFF2-40B4-BE49-F238E27FC236}">
                  <a16:creationId xmlns:a16="http://schemas.microsoft.com/office/drawing/2014/main" id="{9D15B499-B79A-C4FA-FC9C-BB73714856F8}"/>
                </a:ext>
              </a:extLst>
            </p:cNvPr>
            <p:cNvSpPr/>
            <p:nvPr/>
          </p:nvSpPr>
          <p:spPr>
            <a:xfrm>
              <a:off x="1225314" y="662787"/>
              <a:ext cx="997422" cy="997422"/>
            </a:xfrm>
            <a:prstGeom prst="ellipse">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solidFill>
                  <a:srgbClr val="A31551"/>
                </a:solidFill>
                <a:latin typeface="Open Sans Light" pitchFamily="2" charset="0"/>
                <a:ea typeface="Open Sans Light" pitchFamily="2" charset="0"/>
                <a:cs typeface="Open Sans Light" pitchFamily="2" charset="0"/>
              </a:endParaRPr>
            </a:p>
          </p:txBody>
        </p:sp>
        <p:sp>
          <p:nvSpPr>
            <p:cNvPr id="32" name="Скругленный прямоугольник 31">
              <a:extLst>
                <a:ext uri="{FF2B5EF4-FFF2-40B4-BE49-F238E27FC236}">
                  <a16:creationId xmlns:a16="http://schemas.microsoft.com/office/drawing/2014/main" id="{47625A84-9634-2830-FAED-5053CD86ABEF}"/>
                </a:ext>
              </a:extLst>
            </p:cNvPr>
            <p:cNvSpPr/>
            <p:nvPr/>
          </p:nvSpPr>
          <p:spPr>
            <a:xfrm>
              <a:off x="1220261" y="5219214"/>
              <a:ext cx="1165587" cy="376403"/>
            </a:xfrm>
            <a:prstGeom prst="roundRect">
              <a:avLst>
                <a:gd name="adj" fmla="val 50000"/>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33" name="Badge Text">
              <a:extLst>
                <a:ext uri="{FF2B5EF4-FFF2-40B4-BE49-F238E27FC236}">
                  <a16:creationId xmlns:a16="http://schemas.microsoft.com/office/drawing/2014/main" id="{3624B737-D907-B177-5CD7-F522B16874AF}"/>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113163"/>
                  </a:solidFill>
                  <a:latin typeface="Open Sans Light" pitchFamily="2" charset="0"/>
                  <a:ea typeface="Open Sans Light" pitchFamily="2" charset="0"/>
                  <a:cs typeface="Open Sans Light" pitchFamily="2" charset="0"/>
                </a:rPr>
                <a:t>Январь 2025</a:t>
              </a:r>
            </a:p>
          </p:txBody>
        </p:sp>
        <p:sp>
          <p:nvSpPr>
            <p:cNvPr id="34" name="Big Number">
              <a:extLst>
                <a:ext uri="{FF2B5EF4-FFF2-40B4-BE49-F238E27FC236}">
                  <a16:creationId xmlns:a16="http://schemas.microsoft.com/office/drawing/2014/main" id="{6D784B3B-DB2B-5287-9E40-C3F6F63CA5C4}"/>
                </a:ext>
              </a:extLst>
            </p:cNvPr>
            <p:cNvSpPr/>
            <p:nvPr/>
          </p:nvSpPr>
          <p:spPr>
            <a:xfrm>
              <a:off x="1419986" y="946150"/>
              <a:ext cx="608078"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a:t>
              </a:r>
              <a:r>
                <a:rPr lang="ru-RU" sz="3200" b="1" dirty="0">
                  <a:solidFill>
                    <a:srgbClr val="FFFFFF"/>
                  </a:solidFill>
                  <a:latin typeface="Open Sans ExtraBold" pitchFamily="2" charset="0"/>
                  <a:ea typeface="Open Sans ExtraBold" pitchFamily="2" charset="0"/>
                  <a:cs typeface="Open Sans ExtraBold" pitchFamily="2" charset="0"/>
                </a:rPr>
                <a:t>3</a:t>
              </a:r>
              <a:endParaRPr lang="en-US" sz="3200" dirty="0">
                <a:latin typeface="Open Sans Light" pitchFamily="2" charset="0"/>
                <a:ea typeface="Open Sans Light" pitchFamily="2" charset="0"/>
                <a:cs typeface="Open Sans Light" pitchFamily="2" charset="0"/>
              </a:endParaRPr>
            </a:p>
          </p:txBody>
        </p:sp>
      </p:grpSp>
    </p:spTree>
    <p:extLst>
      <p:ext uri="{BB962C8B-B14F-4D97-AF65-F5344CB8AC3E}">
        <p14:creationId xmlns:p14="http://schemas.microsoft.com/office/powerpoint/2010/main" val="3095462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65E1E-21CF-6A31-A0B4-40433494F009}"/>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A507351D-AB37-1913-783E-496E6EAC9B2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40" name="name_09">
            <a:extLst>
              <a:ext uri="{FF2B5EF4-FFF2-40B4-BE49-F238E27FC236}">
                <a16:creationId xmlns:a16="http://schemas.microsoft.com/office/drawing/2014/main" id="{E89BE362-E7B7-D746-2312-82447D7C5C92}"/>
              </a:ext>
            </a:extLst>
          </p:cNvPr>
          <p:cNvSpPr/>
          <p:nvPr/>
        </p:nvSpPr>
        <p:spPr>
          <a:xfrm>
            <a:off x="11334750" y="6400800"/>
            <a:ext cx="487904" cy="258184"/>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1" name="Big Number">
            <a:extLst>
              <a:ext uri="{FF2B5EF4-FFF2-40B4-BE49-F238E27FC236}">
                <a16:creationId xmlns:a16="http://schemas.microsoft.com/office/drawing/2014/main" id="{1A403712-C47B-3E85-6704-3A3BD11F9525}"/>
              </a:ext>
            </a:extLst>
          </p:cNvPr>
          <p:cNvSpPr/>
          <p:nvPr/>
        </p:nvSpPr>
        <p:spPr>
          <a:xfrm>
            <a:off x="673099" y="3987800"/>
            <a:ext cx="2590061"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32</a:t>
            </a:r>
            <a:r>
              <a:rPr lang="en-US" sz="9800" b="1" dirty="0">
                <a:solidFill>
                  <a:srgbClr val="89DBFF"/>
                </a:solidFill>
                <a:latin typeface="Open Sans ExtraBold" pitchFamily="2" charset="0"/>
                <a:ea typeface="Open Sans ExtraBold" pitchFamily="2" charset="0"/>
                <a:cs typeface="Open Sans ExtraBold" pitchFamily="2" charset="0"/>
              </a:rPr>
              <a:t>+</a:t>
            </a:r>
            <a:endParaRPr lang="en-US" sz="9800" dirty="0">
              <a:solidFill>
                <a:srgbClr val="89DBFF"/>
              </a:solidFill>
              <a:latin typeface="Open Sans Light" pitchFamily="2" charset="0"/>
              <a:ea typeface="Open Sans Light" pitchFamily="2" charset="0"/>
              <a:cs typeface="Open Sans Light" pitchFamily="2" charset="0"/>
            </a:endParaRPr>
          </a:p>
        </p:txBody>
      </p:sp>
      <p:sp>
        <p:nvSpPr>
          <p:cNvPr id="42" name="Title">
            <a:extLst>
              <a:ext uri="{FF2B5EF4-FFF2-40B4-BE49-F238E27FC236}">
                <a16:creationId xmlns:a16="http://schemas.microsoft.com/office/drawing/2014/main" id="{692E0FAE-9C4B-247C-FEE3-1AD1772DCF4F}"/>
              </a:ext>
            </a:extLst>
          </p:cNvPr>
          <p:cNvSpPr/>
          <p:nvPr/>
        </p:nvSpPr>
        <p:spPr>
          <a:xfrm>
            <a:off x="673099" y="5081155"/>
            <a:ext cx="988275"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01</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3" name="Big Number">
            <a:extLst>
              <a:ext uri="{FF2B5EF4-FFF2-40B4-BE49-F238E27FC236}">
                <a16:creationId xmlns:a16="http://schemas.microsoft.com/office/drawing/2014/main" id="{4B8B3AF5-8151-C79D-DB44-722E17386CB5}"/>
              </a:ext>
            </a:extLst>
          </p:cNvPr>
          <p:cNvSpPr/>
          <p:nvPr/>
        </p:nvSpPr>
        <p:spPr>
          <a:xfrm>
            <a:off x="4603749" y="3987800"/>
            <a:ext cx="2957513"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500</a:t>
            </a:r>
            <a:r>
              <a:rPr lang="en-US" sz="9800" b="1" dirty="0">
                <a:solidFill>
                  <a:srgbClr val="89DBFF"/>
                </a:solidFill>
                <a:latin typeface="Open Sans ExtraBold" pitchFamily="2" charset="0"/>
                <a:ea typeface="Open Sans ExtraBold" pitchFamily="2" charset="0"/>
                <a:cs typeface="Open Sans ExtraBold" pitchFamily="2" charset="0"/>
              </a:rPr>
              <a:t>+</a:t>
            </a:r>
            <a:endParaRPr lang="en-US" sz="9800" dirty="0">
              <a:solidFill>
                <a:srgbClr val="89DBFF"/>
              </a:solidFill>
              <a:latin typeface="Open Sans Light" pitchFamily="2" charset="0"/>
              <a:ea typeface="Open Sans Light" pitchFamily="2" charset="0"/>
              <a:cs typeface="Open Sans Light" pitchFamily="2" charset="0"/>
            </a:endParaRPr>
          </a:p>
        </p:txBody>
      </p:sp>
      <p:sp>
        <p:nvSpPr>
          <p:cNvPr id="44" name="Title">
            <a:extLst>
              <a:ext uri="{FF2B5EF4-FFF2-40B4-BE49-F238E27FC236}">
                <a16:creationId xmlns:a16="http://schemas.microsoft.com/office/drawing/2014/main" id="{C362D887-5C0E-DAE0-8D9E-1FC55ACAF6B5}"/>
              </a:ext>
            </a:extLst>
          </p:cNvPr>
          <p:cNvSpPr/>
          <p:nvPr/>
        </p:nvSpPr>
        <p:spPr>
          <a:xfrm>
            <a:off x="4603749" y="5081155"/>
            <a:ext cx="895529"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02</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5" name="Big Number">
            <a:extLst>
              <a:ext uri="{FF2B5EF4-FFF2-40B4-BE49-F238E27FC236}">
                <a16:creationId xmlns:a16="http://schemas.microsoft.com/office/drawing/2014/main" id="{F489322F-BD91-7E37-FD38-5728A54C1BCD}"/>
              </a:ext>
            </a:extLst>
          </p:cNvPr>
          <p:cNvSpPr/>
          <p:nvPr/>
        </p:nvSpPr>
        <p:spPr>
          <a:xfrm>
            <a:off x="9163049" y="3987800"/>
            <a:ext cx="2762787"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10</a:t>
            </a:r>
            <a:r>
              <a:rPr lang="en-US" sz="9800" b="1" dirty="0">
                <a:solidFill>
                  <a:srgbClr val="89DBFF"/>
                </a:solidFill>
                <a:latin typeface="Open Sans ExtraBold" pitchFamily="2" charset="0"/>
                <a:ea typeface="Open Sans ExtraBold" pitchFamily="2" charset="0"/>
                <a:cs typeface="Open Sans ExtraBold" pitchFamily="2" charset="0"/>
              </a:rPr>
              <a:t>M</a:t>
            </a:r>
            <a:endParaRPr lang="en-US" sz="9800" dirty="0">
              <a:solidFill>
                <a:srgbClr val="89DBFF"/>
              </a:solidFill>
              <a:latin typeface="Open Sans Light" pitchFamily="2" charset="0"/>
              <a:ea typeface="Open Sans Light" pitchFamily="2" charset="0"/>
              <a:cs typeface="Open Sans Light" pitchFamily="2" charset="0"/>
            </a:endParaRPr>
          </a:p>
        </p:txBody>
      </p:sp>
      <p:sp>
        <p:nvSpPr>
          <p:cNvPr id="46" name="Title">
            <a:extLst>
              <a:ext uri="{FF2B5EF4-FFF2-40B4-BE49-F238E27FC236}">
                <a16:creationId xmlns:a16="http://schemas.microsoft.com/office/drawing/2014/main" id="{E6DBFDF4-2986-1EEF-4510-00485B010315}"/>
              </a:ext>
            </a:extLst>
          </p:cNvPr>
          <p:cNvSpPr/>
          <p:nvPr/>
        </p:nvSpPr>
        <p:spPr>
          <a:xfrm>
            <a:off x="9163049" y="5081155"/>
            <a:ext cx="895529"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03</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7" name="Title">
            <a:extLst>
              <a:ext uri="{FF2B5EF4-FFF2-40B4-BE49-F238E27FC236}">
                <a16:creationId xmlns:a16="http://schemas.microsoft.com/office/drawing/2014/main" id="{1041881D-976D-A5D1-0F1B-322D657578EE}"/>
              </a:ext>
            </a:extLst>
          </p:cNvPr>
          <p:cNvSpPr/>
          <p:nvPr/>
        </p:nvSpPr>
        <p:spPr>
          <a:xfrm>
            <a:off x="673100" y="1091406"/>
            <a:ext cx="411007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48" name="Description">
            <a:extLst>
              <a:ext uri="{FF2B5EF4-FFF2-40B4-BE49-F238E27FC236}">
                <a16:creationId xmlns:a16="http://schemas.microsoft.com/office/drawing/2014/main" id="{F20B063D-7705-AC92-F2FD-38737DFD6C4A}"/>
              </a:ext>
            </a:extLst>
          </p:cNvPr>
          <p:cNvSpPr/>
          <p:nvPr/>
        </p:nvSpPr>
        <p:spPr>
          <a:xfrm>
            <a:off x="7561263" y="1507902"/>
            <a:ext cx="3967093"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consectetur.</a:t>
            </a:r>
            <a:endParaRPr lang="en-US" sz="12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597383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E21A-F1E9-A444-69C8-28288FA2C13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DA004E9-987A-451A-5613-B7989D8C72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13" name="Диаграмма 12">
            <a:extLst>
              <a:ext uri="{FF2B5EF4-FFF2-40B4-BE49-F238E27FC236}">
                <a16:creationId xmlns:a16="http://schemas.microsoft.com/office/drawing/2014/main" id="{55FD165A-98FE-1F5B-E3A1-D5D0C94A3685}"/>
              </a:ext>
            </a:extLst>
          </p:cNvPr>
          <p:cNvGraphicFramePr/>
          <p:nvPr>
            <p:extLst>
              <p:ext uri="{D42A27DB-BD31-4B8C-83A1-F6EECF244321}">
                <p14:modId xmlns:p14="http://schemas.microsoft.com/office/powerpoint/2010/main" val="206475240"/>
              </p:ext>
            </p:extLst>
          </p:nvPr>
        </p:nvGraphicFramePr>
        <p:xfrm>
          <a:off x="5671919" y="775010"/>
          <a:ext cx="5866031" cy="530798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a:extLst>
              <a:ext uri="{FF2B5EF4-FFF2-40B4-BE49-F238E27FC236}">
                <a16:creationId xmlns:a16="http://schemas.microsoft.com/office/drawing/2014/main" id="{E18B6F12-5DFC-89FD-AEC8-79A20E4F30AA}"/>
              </a:ext>
            </a:extLst>
          </p:cNvPr>
          <p:cNvSpPr/>
          <p:nvPr/>
        </p:nvSpPr>
        <p:spPr>
          <a:xfrm>
            <a:off x="673100" y="4006850"/>
            <a:ext cx="3190562"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9" name="Description">
            <a:extLst>
              <a:ext uri="{FF2B5EF4-FFF2-40B4-BE49-F238E27FC236}">
                <a16:creationId xmlns:a16="http://schemas.microsoft.com/office/drawing/2014/main" id="{62478982-EADE-9D1F-6D50-72961FB70315}"/>
              </a:ext>
            </a:extLst>
          </p:cNvPr>
          <p:cNvSpPr/>
          <p:nvPr/>
        </p:nvSpPr>
        <p:spPr>
          <a:xfrm>
            <a:off x="673100" y="4711700"/>
            <a:ext cx="4213543" cy="800100"/>
          </a:xfrm>
          <a:prstGeom prst="rect">
            <a:avLst/>
          </a:prstGeom>
          <a:noFill/>
          <a:ln/>
        </p:spPr>
        <p:txBody>
          <a:bodyPr wrap="square" lIns="0" tIns="0" rIns="0" bIns="0" rtlCol="0" anchor="t"/>
          <a:lstStyle/>
          <a:p>
            <a:pP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a:t>
            </a:r>
          </a:p>
        </p:txBody>
      </p:sp>
      <p:sp>
        <p:nvSpPr>
          <p:cNvPr id="10" name="name_09">
            <a:extLst>
              <a:ext uri="{FF2B5EF4-FFF2-40B4-BE49-F238E27FC236}">
                <a16:creationId xmlns:a16="http://schemas.microsoft.com/office/drawing/2014/main" id="{4E5A2CE0-77D7-8E1B-C20C-4090558B270C}"/>
              </a:ext>
            </a:extLst>
          </p:cNvPr>
          <p:cNvSpPr/>
          <p:nvPr/>
        </p:nvSpPr>
        <p:spPr>
          <a:xfrm>
            <a:off x="11334749" y="6400800"/>
            <a:ext cx="530935" cy="215153"/>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11" name="Big Number">
            <a:extLst>
              <a:ext uri="{FF2B5EF4-FFF2-40B4-BE49-F238E27FC236}">
                <a16:creationId xmlns:a16="http://schemas.microsoft.com/office/drawing/2014/main" id="{DCFD9EB6-892D-426B-5A00-BC53BD743785}"/>
              </a:ext>
            </a:extLst>
          </p:cNvPr>
          <p:cNvSpPr/>
          <p:nvPr/>
        </p:nvSpPr>
        <p:spPr>
          <a:xfrm>
            <a:off x="7359205" y="2669103"/>
            <a:ext cx="2931153" cy="1206500"/>
          </a:xfrm>
          <a:prstGeom prst="rect">
            <a:avLst/>
          </a:prstGeom>
          <a:noFill/>
          <a:ln/>
        </p:spPr>
        <p:txBody>
          <a:bodyPr wrap="square" lIns="0" tIns="0" rIns="0" bIns="0" rtlCol="0" anchor="t"/>
          <a:lstStyle/>
          <a:p>
            <a:pPr>
              <a:lnSpc>
                <a:spcPts val="9500"/>
              </a:lnSpc>
            </a:pPr>
            <a:r>
              <a:rPr lang="en-US" sz="9800" b="1" dirty="0">
                <a:solidFill>
                  <a:srgbClr val="1E1B39"/>
                </a:solidFill>
                <a:latin typeface="Open Sans ExtraBold" pitchFamily="2" charset="0"/>
                <a:ea typeface="Open Sans ExtraBold" pitchFamily="2" charset="0"/>
                <a:cs typeface="Open Sans ExtraBold" pitchFamily="2" charset="0"/>
              </a:rPr>
              <a:t>75%</a:t>
            </a:r>
            <a:endParaRPr lang="en-US" sz="9800" dirty="0">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E002105D-9990-DB63-ADC7-598D98E38951}"/>
              </a:ext>
            </a:extLst>
          </p:cNvPr>
          <p:cNvSpPr/>
          <p:nvPr/>
        </p:nvSpPr>
        <p:spPr>
          <a:xfrm>
            <a:off x="7409591" y="3881952"/>
            <a:ext cx="2830382" cy="757965"/>
          </a:xfrm>
          <a:prstGeom prst="rect">
            <a:avLst/>
          </a:prstGeom>
          <a:noFill/>
          <a:ln/>
        </p:spPr>
        <p:txBody>
          <a:bodyPr wrap="square" lIns="0" tIns="0" rIns="0" bIns="0" rtlCol="0" anchor="t"/>
          <a:lstStyle/>
          <a:p>
            <a:pPr>
              <a:lnSpc>
                <a:spcPts val="2500"/>
              </a:lnSpc>
            </a:pPr>
            <a:r>
              <a:rPr lang="en-US" sz="1900" b="1" dirty="0">
                <a:solidFill>
                  <a:srgbClr val="6E6C83"/>
                </a:solidFill>
                <a:latin typeface="Open Sans ExtraBold" pitchFamily="2" charset="0"/>
                <a:ea typeface="Open Sans ExtraBold" pitchFamily="2" charset="0"/>
                <a:cs typeface="Open Sans ExtraBold" pitchFamily="2" charset="0"/>
              </a:rPr>
              <a:t>$750,000 / $1,000,000</a:t>
            </a:r>
            <a:endParaRPr lang="en-US" sz="19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227819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5F03-99A6-7596-8B78-698796B7A49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6257FF1-AC69-6A6D-E957-806A1625E18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9" name="Скругленный прямоугольник 8">
            <a:extLst>
              <a:ext uri="{FF2B5EF4-FFF2-40B4-BE49-F238E27FC236}">
                <a16:creationId xmlns:a16="http://schemas.microsoft.com/office/drawing/2014/main" id="{C003DAD2-79E6-6EED-F7F8-A554F3E1A107}"/>
              </a:ext>
            </a:extLst>
          </p:cNvPr>
          <p:cNvSpPr/>
          <p:nvPr/>
        </p:nvSpPr>
        <p:spPr>
          <a:xfrm>
            <a:off x="3025588" y="4328386"/>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8" name="Скругленный прямоугольник 7">
            <a:extLst>
              <a:ext uri="{FF2B5EF4-FFF2-40B4-BE49-F238E27FC236}">
                <a16:creationId xmlns:a16="http://schemas.microsoft.com/office/drawing/2014/main" id="{5A48AB21-B441-858C-DA91-8BC250C73546}"/>
              </a:ext>
            </a:extLst>
          </p:cNvPr>
          <p:cNvSpPr/>
          <p:nvPr/>
        </p:nvSpPr>
        <p:spPr>
          <a:xfrm>
            <a:off x="7376971" y="4328386"/>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6" name="Скругленный прямоугольник 5">
            <a:extLst>
              <a:ext uri="{FF2B5EF4-FFF2-40B4-BE49-F238E27FC236}">
                <a16:creationId xmlns:a16="http://schemas.microsoft.com/office/drawing/2014/main" id="{8E159241-7579-3F65-EB20-4D2CA0F41558}"/>
              </a:ext>
            </a:extLst>
          </p:cNvPr>
          <p:cNvSpPr/>
          <p:nvPr/>
        </p:nvSpPr>
        <p:spPr>
          <a:xfrm>
            <a:off x="9534338" y="2359809"/>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 name="Скругленный прямоугольник 4">
            <a:extLst>
              <a:ext uri="{FF2B5EF4-FFF2-40B4-BE49-F238E27FC236}">
                <a16:creationId xmlns:a16="http://schemas.microsoft.com/office/drawing/2014/main" id="{352EFCD3-0C4D-AC41-DEBC-649CECFC9F4A}"/>
              </a:ext>
            </a:extLst>
          </p:cNvPr>
          <p:cNvSpPr/>
          <p:nvPr/>
        </p:nvSpPr>
        <p:spPr>
          <a:xfrm>
            <a:off x="5200463" y="2375254"/>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 name="Скругленный прямоугольник 1">
            <a:extLst>
              <a:ext uri="{FF2B5EF4-FFF2-40B4-BE49-F238E27FC236}">
                <a16:creationId xmlns:a16="http://schemas.microsoft.com/office/drawing/2014/main" id="{97F0EE1B-88BC-5AEC-340F-ACA4C125134D}"/>
              </a:ext>
            </a:extLst>
          </p:cNvPr>
          <p:cNvSpPr/>
          <p:nvPr/>
        </p:nvSpPr>
        <p:spPr>
          <a:xfrm>
            <a:off x="911038" y="2359809"/>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CCB91475-E565-D5E4-8311-037E3CB9C4F7}"/>
              </a:ext>
            </a:extLst>
          </p:cNvPr>
          <p:cNvSpPr/>
          <p:nvPr/>
        </p:nvSpPr>
        <p:spPr>
          <a:xfrm>
            <a:off x="4184015" y="886002"/>
            <a:ext cx="3804285" cy="603250"/>
          </a:xfrm>
          <a:prstGeom prst="rect">
            <a:avLst/>
          </a:prstGeom>
          <a:noFill/>
          <a:ln/>
        </p:spPr>
        <p:txBody>
          <a:bodyPr wrap="square" lIns="0" tIns="0" rIns="0" bIns="0" rtlCol="0" anchor="t"/>
          <a:lstStyle/>
          <a:p>
            <a:pPr algn="ct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7" name="name_08">
            <a:extLst>
              <a:ext uri="{FF2B5EF4-FFF2-40B4-BE49-F238E27FC236}">
                <a16:creationId xmlns:a16="http://schemas.microsoft.com/office/drawing/2014/main" id="{C537C137-E3FB-DD5A-9F40-2D1A3DF5ED15}"/>
              </a:ext>
            </a:extLst>
          </p:cNvPr>
          <p:cNvSpPr/>
          <p:nvPr/>
        </p:nvSpPr>
        <p:spPr>
          <a:xfrm>
            <a:off x="11334750" y="6400800"/>
            <a:ext cx="358812" cy="18288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22" name="Date">
            <a:extLst>
              <a:ext uri="{FF2B5EF4-FFF2-40B4-BE49-F238E27FC236}">
                <a16:creationId xmlns:a16="http://schemas.microsoft.com/office/drawing/2014/main" id="{E29ED98A-A370-5E74-2203-B76DD0912809}"/>
              </a:ext>
            </a:extLst>
          </p:cNvPr>
          <p:cNvSpPr/>
          <p:nvPr/>
        </p:nvSpPr>
        <p:spPr>
          <a:xfrm>
            <a:off x="1581149" y="2982723"/>
            <a:ext cx="511419"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01</a:t>
            </a:r>
            <a:endParaRPr lang="en-US" sz="1000" dirty="0">
              <a:latin typeface="Open Sans Light" pitchFamily="2" charset="0"/>
              <a:ea typeface="Open Sans Light" pitchFamily="2" charset="0"/>
              <a:cs typeface="Open Sans Light" pitchFamily="2" charset="0"/>
            </a:endParaRPr>
          </a:p>
        </p:txBody>
      </p:sp>
      <p:sp>
        <p:nvSpPr>
          <p:cNvPr id="23" name="Title">
            <a:extLst>
              <a:ext uri="{FF2B5EF4-FFF2-40B4-BE49-F238E27FC236}">
                <a16:creationId xmlns:a16="http://schemas.microsoft.com/office/drawing/2014/main" id="{86B0A2C2-D900-C9D6-1766-5CF9E4ACB4DB}"/>
              </a:ext>
            </a:extLst>
          </p:cNvPr>
          <p:cNvSpPr/>
          <p:nvPr/>
        </p:nvSpPr>
        <p:spPr>
          <a:xfrm>
            <a:off x="1545786" y="2605900"/>
            <a:ext cx="582143"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2015</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4" name="Date">
            <a:extLst>
              <a:ext uri="{FF2B5EF4-FFF2-40B4-BE49-F238E27FC236}">
                <a16:creationId xmlns:a16="http://schemas.microsoft.com/office/drawing/2014/main" id="{7E8E56FE-290A-D3C7-DB3B-324022E7AECC}"/>
              </a:ext>
            </a:extLst>
          </p:cNvPr>
          <p:cNvSpPr/>
          <p:nvPr/>
        </p:nvSpPr>
        <p:spPr>
          <a:xfrm>
            <a:off x="5873750" y="2982231"/>
            <a:ext cx="50800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03</a:t>
            </a:r>
            <a:endParaRPr lang="en-US" sz="1000" dirty="0">
              <a:latin typeface="Open Sans Light" pitchFamily="2" charset="0"/>
              <a:ea typeface="Open Sans Light" pitchFamily="2" charset="0"/>
              <a:cs typeface="Open Sans Light" pitchFamily="2" charset="0"/>
            </a:endParaRPr>
          </a:p>
        </p:txBody>
      </p:sp>
      <p:sp>
        <p:nvSpPr>
          <p:cNvPr id="25" name="Title">
            <a:extLst>
              <a:ext uri="{FF2B5EF4-FFF2-40B4-BE49-F238E27FC236}">
                <a16:creationId xmlns:a16="http://schemas.microsoft.com/office/drawing/2014/main" id="{3B1E8B05-54B7-5EC4-E8FA-0718AA534AEC}"/>
              </a:ext>
            </a:extLst>
          </p:cNvPr>
          <p:cNvSpPr/>
          <p:nvPr/>
        </p:nvSpPr>
        <p:spPr>
          <a:xfrm>
            <a:off x="5816600" y="2605900"/>
            <a:ext cx="565150"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2019</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6" name="Date">
            <a:extLst>
              <a:ext uri="{FF2B5EF4-FFF2-40B4-BE49-F238E27FC236}">
                <a16:creationId xmlns:a16="http://schemas.microsoft.com/office/drawing/2014/main" id="{CB57BF1A-EEE8-25EF-4FAF-1C80D0F068F4}"/>
              </a:ext>
            </a:extLst>
          </p:cNvPr>
          <p:cNvSpPr/>
          <p:nvPr/>
        </p:nvSpPr>
        <p:spPr>
          <a:xfrm>
            <a:off x="10232496" y="2982231"/>
            <a:ext cx="51943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05</a:t>
            </a:r>
            <a:endParaRPr lang="en-US" sz="1000" dirty="0">
              <a:latin typeface="Open Sans Light" pitchFamily="2" charset="0"/>
              <a:ea typeface="Open Sans Light" pitchFamily="2" charset="0"/>
              <a:cs typeface="Open Sans Light" pitchFamily="2" charset="0"/>
            </a:endParaRPr>
          </a:p>
        </p:txBody>
      </p:sp>
      <p:sp>
        <p:nvSpPr>
          <p:cNvPr id="27" name="Title">
            <a:extLst>
              <a:ext uri="{FF2B5EF4-FFF2-40B4-BE49-F238E27FC236}">
                <a16:creationId xmlns:a16="http://schemas.microsoft.com/office/drawing/2014/main" id="{E3FB7EEF-F581-1E3F-84C0-73D6B90AE558}"/>
              </a:ext>
            </a:extLst>
          </p:cNvPr>
          <p:cNvSpPr/>
          <p:nvPr/>
        </p:nvSpPr>
        <p:spPr>
          <a:xfrm>
            <a:off x="10179049" y="2605900"/>
            <a:ext cx="626325"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2024</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8" name="Date">
            <a:extLst>
              <a:ext uri="{FF2B5EF4-FFF2-40B4-BE49-F238E27FC236}">
                <a16:creationId xmlns:a16="http://schemas.microsoft.com/office/drawing/2014/main" id="{9DB20414-C29E-A282-200D-D86E4ECDC820}"/>
              </a:ext>
            </a:extLst>
          </p:cNvPr>
          <p:cNvSpPr/>
          <p:nvPr/>
        </p:nvSpPr>
        <p:spPr>
          <a:xfrm>
            <a:off x="3658235" y="4927873"/>
            <a:ext cx="52578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02</a:t>
            </a:r>
            <a:endParaRPr lang="en-US" sz="1000" dirty="0">
              <a:latin typeface="Open Sans Light" pitchFamily="2" charset="0"/>
              <a:ea typeface="Open Sans Light" pitchFamily="2" charset="0"/>
              <a:cs typeface="Open Sans Light" pitchFamily="2" charset="0"/>
            </a:endParaRPr>
          </a:p>
        </p:txBody>
      </p:sp>
      <p:sp>
        <p:nvSpPr>
          <p:cNvPr id="29" name="Title">
            <a:extLst>
              <a:ext uri="{FF2B5EF4-FFF2-40B4-BE49-F238E27FC236}">
                <a16:creationId xmlns:a16="http://schemas.microsoft.com/office/drawing/2014/main" id="{4A235E12-FD0A-3B27-DE6D-DEFC43B4C0CB}"/>
              </a:ext>
            </a:extLst>
          </p:cNvPr>
          <p:cNvSpPr/>
          <p:nvPr/>
        </p:nvSpPr>
        <p:spPr>
          <a:xfrm>
            <a:off x="3579767" y="4551549"/>
            <a:ext cx="682716"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2017</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30" name="Date">
            <a:extLst>
              <a:ext uri="{FF2B5EF4-FFF2-40B4-BE49-F238E27FC236}">
                <a16:creationId xmlns:a16="http://schemas.microsoft.com/office/drawing/2014/main" id="{EB15EF40-3CF9-F40A-86A9-F577A0203C69}"/>
              </a:ext>
            </a:extLst>
          </p:cNvPr>
          <p:cNvSpPr/>
          <p:nvPr/>
        </p:nvSpPr>
        <p:spPr>
          <a:xfrm>
            <a:off x="8002633" y="4927873"/>
            <a:ext cx="53975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04</a:t>
            </a:r>
            <a:endParaRPr lang="en-US" sz="1000" dirty="0">
              <a:latin typeface="Open Sans Light" pitchFamily="2" charset="0"/>
              <a:ea typeface="Open Sans Light" pitchFamily="2" charset="0"/>
              <a:cs typeface="Open Sans Light" pitchFamily="2" charset="0"/>
            </a:endParaRPr>
          </a:p>
        </p:txBody>
      </p:sp>
      <p:sp>
        <p:nvSpPr>
          <p:cNvPr id="31" name="Title">
            <a:extLst>
              <a:ext uri="{FF2B5EF4-FFF2-40B4-BE49-F238E27FC236}">
                <a16:creationId xmlns:a16="http://schemas.microsoft.com/office/drawing/2014/main" id="{1CAA7D7E-0225-6269-0542-DF8352CEE44A}"/>
              </a:ext>
            </a:extLst>
          </p:cNvPr>
          <p:cNvSpPr/>
          <p:nvPr/>
        </p:nvSpPr>
        <p:spPr>
          <a:xfrm>
            <a:off x="7942442" y="4551549"/>
            <a:ext cx="660132"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2022</a:t>
            </a:r>
            <a:endParaRPr lang="en-US" sz="1900" dirty="0">
              <a:solidFill>
                <a:srgbClr val="1E1A39"/>
              </a:solidFill>
              <a:latin typeface="Open Sans Light" pitchFamily="2" charset="0"/>
              <a:ea typeface="Open Sans Light" pitchFamily="2" charset="0"/>
              <a:cs typeface="Open Sans Light" pitchFamily="2" charset="0"/>
            </a:endParaRPr>
          </a:p>
        </p:txBody>
      </p:sp>
      <p:cxnSp>
        <p:nvCxnSpPr>
          <p:cNvPr id="32" name="Прямая соединительная линия 31">
            <a:extLst>
              <a:ext uri="{FF2B5EF4-FFF2-40B4-BE49-F238E27FC236}">
                <a16:creationId xmlns:a16="http://schemas.microsoft.com/office/drawing/2014/main" id="{ED161C68-41DE-5602-D133-8AD18882E99A}"/>
              </a:ext>
            </a:extLst>
          </p:cNvPr>
          <p:cNvCxnSpPr>
            <a:cxnSpLocks/>
          </p:cNvCxnSpPr>
          <p:nvPr/>
        </p:nvCxnSpPr>
        <p:spPr>
          <a:xfrm>
            <a:off x="0" y="3834580"/>
            <a:ext cx="12192000"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1036FF39-7311-8B8D-9983-6F0C9C7E877C}"/>
              </a:ext>
            </a:extLst>
          </p:cNvPr>
          <p:cNvCxnSpPr>
            <a:cxnSpLocks/>
          </p:cNvCxnSpPr>
          <p:nvPr/>
        </p:nvCxnSpPr>
        <p:spPr>
          <a:xfrm flipV="1">
            <a:off x="1748971" y="3610303"/>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606E2AC0-3315-4906-0A68-0600A2D40B5A}"/>
              </a:ext>
            </a:extLst>
          </p:cNvPr>
          <p:cNvCxnSpPr>
            <a:cxnSpLocks/>
          </p:cNvCxnSpPr>
          <p:nvPr/>
        </p:nvCxnSpPr>
        <p:spPr>
          <a:xfrm flipV="1">
            <a:off x="6096000" y="3610302"/>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49C44035-BBF0-1C2D-206A-AE6F8B80DD82}"/>
              </a:ext>
            </a:extLst>
          </p:cNvPr>
          <p:cNvCxnSpPr>
            <a:cxnSpLocks/>
          </p:cNvCxnSpPr>
          <p:nvPr/>
        </p:nvCxnSpPr>
        <p:spPr>
          <a:xfrm flipV="1">
            <a:off x="10443029" y="3610301"/>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85E49512-8ED8-1D73-BD1C-27B640CEE187}"/>
              </a:ext>
            </a:extLst>
          </p:cNvPr>
          <p:cNvCxnSpPr>
            <a:cxnSpLocks/>
          </p:cNvCxnSpPr>
          <p:nvPr/>
        </p:nvCxnSpPr>
        <p:spPr>
          <a:xfrm flipV="1">
            <a:off x="3925479" y="3834578"/>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B5839B0F-3B6D-2AA2-5E6B-FD8EFE261A04}"/>
              </a:ext>
            </a:extLst>
          </p:cNvPr>
          <p:cNvCxnSpPr>
            <a:cxnSpLocks/>
          </p:cNvCxnSpPr>
          <p:nvPr/>
        </p:nvCxnSpPr>
        <p:spPr>
          <a:xfrm flipV="1">
            <a:off x="8272508" y="3834577"/>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127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1A6A0-EBCB-6032-2796-D5B82E54BBCE}"/>
            </a:ext>
          </a:extLst>
        </p:cNvPr>
        <p:cNvGrpSpPr/>
        <p:nvPr/>
      </p:nvGrpSpPr>
      <p:grpSpPr>
        <a:xfrm>
          <a:off x="0" y="0"/>
          <a:ext cx="0" cy="0"/>
          <a:chOff x="0" y="0"/>
          <a:chExt cx="0" cy="0"/>
        </a:xfrm>
      </p:grpSpPr>
      <p:pic>
        <p:nvPicPr>
          <p:cNvPr id="19" name="Рисунок 18">
            <a:extLst>
              <a:ext uri="{FF2B5EF4-FFF2-40B4-BE49-F238E27FC236}">
                <a16:creationId xmlns:a16="http://schemas.microsoft.com/office/drawing/2014/main" id="{8C37ECC5-5557-097D-B54F-D88412F08CF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20" name="name_09">
            <a:extLst>
              <a:ext uri="{FF2B5EF4-FFF2-40B4-BE49-F238E27FC236}">
                <a16:creationId xmlns:a16="http://schemas.microsoft.com/office/drawing/2014/main" id="{6CE6D72D-8F66-68A9-1009-4FA2FC157D36}"/>
              </a:ext>
            </a:extLst>
          </p:cNvPr>
          <p:cNvSpPr/>
          <p:nvPr/>
        </p:nvSpPr>
        <p:spPr>
          <a:xfrm>
            <a:off x="11334749" y="6400800"/>
            <a:ext cx="412601"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21" name="Title">
            <a:extLst>
              <a:ext uri="{FF2B5EF4-FFF2-40B4-BE49-F238E27FC236}">
                <a16:creationId xmlns:a16="http://schemas.microsoft.com/office/drawing/2014/main" id="{563136D6-189F-43DB-A9DF-9F158A9C58D3}"/>
              </a:ext>
            </a:extLst>
          </p:cNvPr>
          <p:cNvSpPr/>
          <p:nvPr/>
        </p:nvSpPr>
        <p:spPr>
          <a:xfrm>
            <a:off x="8044383" y="2520002"/>
            <a:ext cx="3817416"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22" name="Description">
            <a:extLst>
              <a:ext uri="{FF2B5EF4-FFF2-40B4-BE49-F238E27FC236}">
                <a16:creationId xmlns:a16="http://schemas.microsoft.com/office/drawing/2014/main" id="{A58749A9-2034-6039-1C04-A3C3D7E308F3}"/>
              </a:ext>
            </a:extLst>
          </p:cNvPr>
          <p:cNvSpPr/>
          <p:nvPr/>
        </p:nvSpPr>
        <p:spPr>
          <a:xfrm>
            <a:off x="8044382" y="3237551"/>
            <a:ext cx="3157016"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a:t>
            </a:r>
            <a:endParaRPr lang="en-US" sz="1200" dirty="0">
              <a:latin typeface="Open Sans Light" pitchFamily="2" charset="0"/>
              <a:ea typeface="Open Sans Light" pitchFamily="2" charset="0"/>
              <a:cs typeface="Open Sans Light" pitchFamily="2" charset="0"/>
            </a:endParaRPr>
          </a:p>
        </p:txBody>
      </p:sp>
      <p:graphicFrame>
        <p:nvGraphicFramePr>
          <p:cNvPr id="23" name="Диаграмма 22">
            <a:extLst>
              <a:ext uri="{FF2B5EF4-FFF2-40B4-BE49-F238E27FC236}">
                <a16:creationId xmlns:a16="http://schemas.microsoft.com/office/drawing/2014/main" id="{AC619880-1A2C-86C1-9FC0-6A15FDA6D3D1}"/>
              </a:ext>
            </a:extLst>
          </p:cNvPr>
          <p:cNvGraphicFramePr/>
          <p:nvPr>
            <p:extLst>
              <p:ext uri="{D42A27DB-BD31-4B8C-83A1-F6EECF244321}">
                <p14:modId xmlns:p14="http://schemas.microsoft.com/office/powerpoint/2010/main" val="2440177408"/>
              </p:ext>
            </p:extLst>
          </p:nvPr>
        </p:nvGraphicFramePr>
        <p:xfrm>
          <a:off x="686866" y="1415142"/>
          <a:ext cx="7027316" cy="44196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6884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E358-BCBC-B8B1-A71D-9734A16C27FF}"/>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6CA5C11-77DE-FDBB-998C-CF33B0F6A4C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36" name="Диаграмма 35">
            <a:extLst>
              <a:ext uri="{FF2B5EF4-FFF2-40B4-BE49-F238E27FC236}">
                <a16:creationId xmlns:a16="http://schemas.microsoft.com/office/drawing/2014/main" id="{F4D4CD0E-39C7-0886-7C7B-231F321F3C66}"/>
              </a:ext>
            </a:extLst>
          </p:cNvPr>
          <p:cNvGraphicFramePr/>
          <p:nvPr>
            <p:extLst>
              <p:ext uri="{D42A27DB-BD31-4B8C-83A1-F6EECF244321}">
                <p14:modId xmlns:p14="http://schemas.microsoft.com/office/powerpoint/2010/main" val="2933321814"/>
              </p:ext>
            </p:extLst>
          </p:nvPr>
        </p:nvGraphicFramePr>
        <p:xfrm>
          <a:off x="607724" y="587393"/>
          <a:ext cx="3381952" cy="3060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Диаграмма 36">
            <a:extLst>
              <a:ext uri="{FF2B5EF4-FFF2-40B4-BE49-F238E27FC236}">
                <a16:creationId xmlns:a16="http://schemas.microsoft.com/office/drawing/2014/main" id="{0CAAD8B7-807A-91F0-DB74-D5CF8EB98194}"/>
              </a:ext>
            </a:extLst>
          </p:cNvPr>
          <p:cNvGraphicFramePr/>
          <p:nvPr>
            <p:extLst>
              <p:ext uri="{D42A27DB-BD31-4B8C-83A1-F6EECF244321}">
                <p14:modId xmlns:p14="http://schemas.microsoft.com/office/powerpoint/2010/main" val="897277040"/>
              </p:ext>
            </p:extLst>
          </p:nvPr>
        </p:nvGraphicFramePr>
        <p:xfrm>
          <a:off x="4405024" y="587393"/>
          <a:ext cx="3381952" cy="3060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Диаграмма 37">
            <a:extLst>
              <a:ext uri="{FF2B5EF4-FFF2-40B4-BE49-F238E27FC236}">
                <a16:creationId xmlns:a16="http://schemas.microsoft.com/office/drawing/2014/main" id="{803DF3FE-CFD1-5E4A-C72B-B2A6CD52916B}"/>
              </a:ext>
            </a:extLst>
          </p:cNvPr>
          <p:cNvGraphicFramePr/>
          <p:nvPr>
            <p:extLst>
              <p:ext uri="{D42A27DB-BD31-4B8C-83A1-F6EECF244321}">
                <p14:modId xmlns:p14="http://schemas.microsoft.com/office/powerpoint/2010/main" val="1855905412"/>
              </p:ext>
            </p:extLst>
          </p:nvPr>
        </p:nvGraphicFramePr>
        <p:xfrm>
          <a:off x="8202324" y="587393"/>
          <a:ext cx="3381952" cy="3060218"/>
        </p:xfrm>
        <a:graphic>
          <a:graphicData uri="http://schemas.openxmlformats.org/drawingml/2006/chart">
            <c:chart xmlns:c="http://schemas.openxmlformats.org/drawingml/2006/chart" xmlns:r="http://schemas.openxmlformats.org/officeDocument/2006/relationships" r:id="rId6"/>
          </a:graphicData>
        </a:graphic>
      </p:graphicFrame>
      <p:sp>
        <p:nvSpPr>
          <p:cNvPr id="3" name="name_09">
            <a:extLst>
              <a:ext uri="{FF2B5EF4-FFF2-40B4-BE49-F238E27FC236}">
                <a16:creationId xmlns:a16="http://schemas.microsoft.com/office/drawing/2014/main" id="{82B44C88-FA72-8239-60BD-0289673BC43E}"/>
              </a:ext>
            </a:extLst>
          </p:cNvPr>
          <p:cNvSpPr/>
          <p:nvPr/>
        </p:nvSpPr>
        <p:spPr>
          <a:xfrm>
            <a:off x="11334749" y="6400800"/>
            <a:ext cx="455631" cy="19363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7" name="Big Number">
            <a:extLst>
              <a:ext uri="{FF2B5EF4-FFF2-40B4-BE49-F238E27FC236}">
                <a16:creationId xmlns:a16="http://schemas.microsoft.com/office/drawing/2014/main" id="{7DB5F8E3-7183-77BB-05CD-A664E55CE7F1}"/>
              </a:ext>
            </a:extLst>
          </p:cNvPr>
          <p:cNvSpPr/>
          <p:nvPr/>
        </p:nvSpPr>
        <p:spPr>
          <a:xfrm>
            <a:off x="1129327" y="3893530"/>
            <a:ext cx="2488007"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01</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8" name="Description">
            <a:extLst>
              <a:ext uri="{FF2B5EF4-FFF2-40B4-BE49-F238E27FC236}">
                <a16:creationId xmlns:a16="http://schemas.microsoft.com/office/drawing/2014/main" id="{ABA1C5A7-3689-5A69-6268-8DCAC2B76DA1}"/>
              </a:ext>
            </a:extLst>
          </p:cNvPr>
          <p:cNvSpPr/>
          <p:nvPr/>
        </p:nvSpPr>
        <p:spPr>
          <a:xfrm>
            <a:off x="69215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a:t>
            </a:r>
          </a:p>
        </p:txBody>
      </p:sp>
      <p:sp>
        <p:nvSpPr>
          <p:cNvPr id="9" name="Big Number">
            <a:extLst>
              <a:ext uri="{FF2B5EF4-FFF2-40B4-BE49-F238E27FC236}">
                <a16:creationId xmlns:a16="http://schemas.microsoft.com/office/drawing/2014/main" id="{E8C4AF29-316C-5DA3-464F-BC559CB0D682}"/>
              </a:ext>
            </a:extLst>
          </p:cNvPr>
          <p:cNvSpPr/>
          <p:nvPr/>
        </p:nvSpPr>
        <p:spPr>
          <a:xfrm>
            <a:off x="1436170" y="1736502"/>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10M</a:t>
            </a:r>
            <a:endParaRPr lang="en-US" sz="5800" dirty="0">
              <a:solidFill>
                <a:srgbClr val="1E1A39"/>
              </a:solidFill>
              <a:latin typeface="Open Sans Light" pitchFamily="2" charset="0"/>
              <a:ea typeface="Open Sans Light" pitchFamily="2" charset="0"/>
              <a:cs typeface="Open Sans Light" pitchFamily="2" charset="0"/>
            </a:endParaRPr>
          </a:p>
        </p:txBody>
      </p:sp>
      <p:sp>
        <p:nvSpPr>
          <p:cNvPr id="10" name="Big Number">
            <a:extLst>
              <a:ext uri="{FF2B5EF4-FFF2-40B4-BE49-F238E27FC236}">
                <a16:creationId xmlns:a16="http://schemas.microsoft.com/office/drawing/2014/main" id="{C8E425F1-2262-873A-5025-966A7210DDE6}"/>
              </a:ext>
            </a:extLst>
          </p:cNvPr>
          <p:cNvSpPr/>
          <p:nvPr/>
        </p:nvSpPr>
        <p:spPr>
          <a:xfrm>
            <a:off x="4939327" y="3893530"/>
            <a:ext cx="2488006"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02</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15" name="Description">
            <a:extLst>
              <a:ext uri="{FF2B5EF4-FFF2-40B4-BE49-F238E27FC236}">
                <a16:creationId xmlns:a16="http://schemas.microsoft.com/office/drawing/2014/main" id="{779B66FB-1017-2E22-79D8-FED15936A5EA}"/>
              </a:ext>
            </a:extLst>
          </p:cNvPr>
          <p:cNvSpPr/>
          <p:nvPr/>
        </p:nvSpPr>
        <p:spPr>
          <a:xfrm>
            <a:off x="449580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Habitant dui enim habitasse ut morbi velit sed vel odio quis a praesent eu morbi etiam ipsum elit in in duis quam urna pellentesque netus elit non nascetur proin ultrices.</a:t>
            </a:r>
          </a:p>
        </p:txBody>
      </p:sp>
      <p:sp>
        <p:nvSpPr>
          <p:cNvPr id="17" name="Big Number">
            <a:extLst>
              <a:ext uri="{FF2B5EF4-FFF2-40B4-BE49-F238E27FC236}">
                <a16:creationId xmlns:a16="http://schemas.microsoft.com/office/drawing/2014/main" id="{2B6F90B5-464F-D412-FC40-E06A0028AE56}"/>
              </a:ext>
            </a:extLst>
          </p:cNvPr>
          <p:cNvSpPr/>
          <p:nvPr/>
        </p:nvSpPr>
        <p:spPr>
          <a:xfrm>
            <a:off x="5246170" y="1788561"/>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20M</a:t>
            </a:r>
            <a:endParaRPr lang="en-US" sz="5800" dirty="0">
              <a:solidFill>
                <a:srgbClr val="1E1A39"/>
              </a:solidFill>
              <a:latin typeface="Open Sans Light" pitchFamily="2" charset="0"/>
              <a:ea typeface="Open Sans Light" pitchFamily="2" charset="0"/>
              <a:cs typeface="Open Sans Light" pitchFamily="2" charset="0"/>
            </a:endParaRPr>
          </a:p>
        </p:txBody>
      </p:sp>
      <p:sp>
        <p:nvSpPr>
          <p:cNvPr id="18" name="Big Number">
            <a:extLst>
              <a:ext uri="{FF2B5EF4-FFF2-40B4-BE49-F238E27FC236}">
                <a16:creationId xmlns:a16="http://schemas.microsoft.com/office/drawing/2014/main" id="{FFA6312A-8712-9696-AB20-14B6FE6BF172}"/>
              </a:ext>
            </a:extLst>
          </p:cNvPr>
          <p:cNvSpPr/>
          <p:nvPr/>
        </p:nvSpPr>
        <p:spPr>
          <a:xfrm>
            <a:off x="8742977" y="3893530"/>
            <a:ext cx="2488006"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03</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19" name="Description">
            <a:extLst>
              <a:ext uri="{FF2B5EF4-FFF2-40B4-BE49-F238E27FC236}">
                <a16:creationId xmlns:a16="http://schemas.microsoft.com/office/drawing/2014/main" id="{60B79DC7-C3F7-4BE1-436F-E7656B882D65}"/>
              </a:ext>
            </a:extLst>
          </p:cNvPr>
          <p:cNvSpPr/>
          <p:nvPr/>
        </p:nvSpPr>
        <p:spPr>
          <a:xfrm>
            <a:off x="830580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Justo nec dolor at lacus bibendum id ac purus tincidunt rutrum sollicitudin convallis quis pellentesque feugiat quisque libero et amet pharetra est tellus sed auctor.</a:t>
            </a:r>
          </a:p>
        </p:txBody>
      </p:sp>
      <p:sp>
        <p:nvSpPr>
          <p:cNvPr id="35" name="Big Number">
            <a:extLst>
              <a:ext uri="{FF2B5EF4-FFF2-40B4-BE49-F238E27FC236}">
                <a16:creationId xmlns:a16="http://schemas.microsoft.com/office/drawing/2014/main" id="{2B47DBFD-A393-1EE6-7897-EDDD4BB39992}"/>
              </a:ext>
            </a:extLst>
          </p:cNvPr>
          <p:cNvSpPr/>
          <p:nvPr/>
        </p:nvSpPr>
        <p:spPr>
          <a:xfrm>
            <a:off x="9049820" y="1736502"/>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28M</a:t>
            </a:r>
            <a:endParaRPr lang="en-US" sz="5800" dirty="0">
              <a:solidFill>
                <a:srgbClr val="1E1A39"/>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236417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EE44C-BDEF-CB33-014E-EF045ED9E32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9910271-5ADF-3DC1-69DD-AF79CD686A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7" name="name_08">
            <a:extLst>
              <a:ext uri="{FF2B5EF4-FFF2-40B4-BE49-F238E27FC236}">
                <a16:creationId xmlns:a16="http://schemas.microsoft.com/office/drawing/2014/main" id="{CA3FB3FB-2EEA-BBF6-216E-EF546E666A16}"/>
              </a:ext>
            </a:extLst>
          </p:cNvPr>
          <p:cNvSpPr/>
          <p:nvPr/>
        </p:nvSpPr>
        <p:spPr>
          <a:xfrm>
            <a:off x="11334750" y="6400799"/>
            <a:ext cx="434116" cy="268941"/>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2" name="Скругленный прямоугольник 1">
            <a:extLst>
              <a:ext uri="{FF2B5EF4-FFF2-40B4-BE49-F238E27FC236}">
                <a16:creationId xmlns:a16="http://schemas.microsoft.com/office/drawing/2014/main" id="{9C1CFC5B-8274-1AE1-A108-B6233A2E6B76}"/>
              </a:ext>
            </a:extLst>
          </p:cNvPr>
          <p:cNvSpPr/>
          <p:nvPr/>
        </p:nvSpPr>
        <p:spPr>
          <a:xfrm>
            <a:off x="5410200" y="673100"/>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5" name="Скругленный прямоугольник 4">
            <a:extLst>
              <a:ext uri="{FF2B5EF4-FFF2-40B4-BE49-F238E27FC236}">
                <a16:creationId xmlns:a16="http://schemas.microsoft.com/office/drawing/2014/main" id="{5BE1E869-6AF9-EA45-134A-355E32396E24}"/>
              </a:ext>
            </a:extLst>
          </p:cNvPr>
          <p:cNvSpPr/>
          <p:nvPr/>
        </p:nvSpPr>
        <p:spPr>
          <a:xfrm>
            <a:off x="8578850" y="673100"/>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6" name="Скругленный прямоугольник 5">
            <a:extLst>
              <a:ext uri="{FF2B5EF4-FFF2-40B4-BE49-F238E27FC236}">
                <a16:creationId xmlns:a16="http://schemas.microsoft.com/office/drawing/2014/main" id="{600AFB1A-15BB-CE29-3ADF-4BE2F7529D7B}"/>
              </a:ext>
            </a:extLst>
          </p:cNvPr>
          <p:cNvSpPr/>
          <p:nvPr/>
        </p:nvSpPr>
        <p:spPr>
          <a:xfrm>
            <a:off x="5410200" y="3150456"/>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8" name="Скругленный прямоугольник 7">
            <a:extLst>
              <a:ext uri="{FF2B5EF4-FFF2-40B4-BE49-F238E27FC236}">
                <a16:creationId xmlns:a16="http://schemas.microsoft.com/office/drawing/2014/main" id="{DF98E930-16D7-E147-4A90-C774F8F73E60}"/>
              </a:ext>
            </a:extLst>
          </p:cNvPr>
          <p:cNvSpPr/>
          <p:nvPr/>
        </p:nvSpPr>
        <p:spPr>
          <a:xfrm>
            <a:off x="8578850" y="3150456"/>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C410CF1F-E5B9-E86C-DB3C-0B35E5FFC443}"/>
              </a:ext>
            </a:extLst>
          </p:cNvPr>
          <p:cNvSpPr/>
          <p:nvPr/>
        </p:nvSpPr>
        <p:spPr>
          <a:xfrm>
            <a:off x="673100" y="4312506"/>
            <a:ext cx="4110075"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10" name="Title">
            <a:extLst>
              <a:ext uri="{FF2B5EF4-FFF2-40B4-BE49-F238E27FC236}">
                <a16:creationId xmlns:a16="http://schemas.microsoft.com/office/drawing/2014/main" id="{807CBCBC-FE20-209C-683F-EABC7967EBC7}"/>
              </a:ext>
            </a:extLst>
          </p:cNvPr>
          <p:cNvSpPr/>
          <p:nvPr/>
        </p:nvSpPr>
        <p:spPr>
          <a:xfrm>
            <a:off x="5794883" y="1613607"/>
            <a:ext cx="142240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32</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1" name="Title">
            <a:extLst>
              <a:ext uri="{FF2B5EF4-FFF2-40B4-BE49-F238E27FC236}">
                <a16:creationId xmlns:a16="http://schemas.microsoft.com/office/drawing/2014/main" id="{285B9286-97DD-CCF3-8F07-FE08D82E0E75}"/>
              </a:ext>
            </a:extLst>
          </p:cNvPr>
          <p:cNvSpPr/>
          <p:nvPr/>
        </p:nvSpPr>
        <p:spPr>
          <a:xfrm>
            <a:off x="5794882" y="2375607"/>
            <a:ext cx="834517" cy="241300"/>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01</a:t>
            </a:r>
            <a:endParaRPr lang="en-US" sz="1400" dirty="0">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F50ACE01-4EE2-D30F-F678-E2F8575AFAEE}"/>
              </a:ext>
            </a:extLst>
          </p:cNvPr>
          <p:cNvSpPr/>
          <p:nvPr/>
        </p:nvSpPr>
        <p:spPr>
          <a:xfrm>
            <a:off x="8953500" y="1613607"/>
            <a:ext cx="1746168"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500</a:t>
            </a:r>
            <a:r>
              <a:rPr lang="en-US" sz="5800" b="1" dirty="0">
                <a:solidFill>
                  <a:srgbClr val="89DBFF"/>
                </a:solidFill>
                <a:latin typeface="Open Sans ExtraBold" pitchFamily="2" charset="0"/>
                <a:ea typeface="Open Sans ExtraBold" pitchFamily="2" charset="0"/>
                <a:cs typeface="Open Sans ExtraBold" pitchFamily="2" charset="0"/>
              </a:rPr>
              <a:t>+</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3" name="Title">
            <a:extLst>
              <a:ext uri="{FF2B5EF4-FFF2-40B4-BE49-F238E27FC236}">
                <a16:creationId xmlns:a16="http://schemas.microsoft.com/office/drawing/2014/main" id="{71069ADD-5B00-8740-BA0A-835DDE205AFB}"/>
              </a:ext>
            </a:extLst>
          </p:cNvPr>
          <p:cNvSpPr/>
          <p:nvPr/>
        </p:nvSpPr>
        <p:spPr>
          <a:xfrm>
            <a:off x="8953500" y="2375607"/>
            <a:ext cx="1104900" cy="241300"/>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02</a:t>
            </a:r>
            <a:endParaRPr lang="en-US" sz="1400" dirty="0">
              <a:latin typeface="Open Sans Light" pitchFamily="2" charset="0"/>
              <a:ea typeface="Open Sans Light" pitchFamily="2" charset="0"/>
              <a:cs typeface="Open Sans Light" pitchFamily="2" charset="0"/>
            </a:endParaRPr>
          </a:p>
        </p:txBody>
      </p:sp>
      <p:sp>
        <p:nvSpPr>
          <p:cNvPr id="14" name="Title">
            <a:extLst>
              <a:ext uri="{FF2B5EF4-FFF2-40B4-BE49-F238E27FC236}">
                <a16:creationId xmlns:a16="http://schemas.microsoft.com/office/drawing/2014/main" id="{126F633B-D3A6-A217-71B2-6200AE1D51FD}"/>
              </a:ext>
            </a:extLst>
          </p:cNvPr>
          <p:cNvSpPr/>
          <p:nvPr/>
        </p:nvSpPr>
        <p:spPr>
          <a:xfrm>
            <a:off x="5794882" y="4134706"/>
            <a:ext cx="1703197"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10</a:t>
            </a:r>
            <a:r>
              <a:rPr lang="en-US" sz="5800" b="1" dirty="0">
                <a:solidFill>
                  <a:srgbClr val="89DBFF"/>
                </a:solidFill>
                <a:latin typeface="Open Sans ExtraBold" pitchFamily="2" charset="0"/>
                <a:ea typeface="Open Sans ExtraBold" pitchFamily="2" charset="0"/>
                <a:cs typeface="Open Sans ExtraBold" pitchFamily="2" charset="0"/>
              </a:rPr>
              <a:t>M</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15" name="Title">
            <a:extLst>
              <a:ext uri="{FF2B5EF4-FFF2-40B4-BE49-F238E27FC236}">
                <a16:creationId xmlns:a16="http://schemas.microsoft.com/office/drawing/2014/main" id="{61F5FDBE-1D3B-13EA-7011-AED983F5FE68}"/>
              </a:ext>
            </a:extLst>
          </p:cNvPr>
          <p:cNvSpPr/>
          <p:nvPr/>
        </p:nvSpPr>
        <p:spPr>
          <a:xfrm>
            <a:off x="5794882" y="4896706"/>
            <a:ext cx="830009" cy="241300"/>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03</a:t>
            </a:r>
            <a:endParaRPr lang="en-US" sz="1400" dirty="0">
              <a:latin typeface="Open Sans Light" pitchFamily="2" charset="0"/>
              <a:ea typeface="Open Sans Light" pitchFamily="2" charset="0"/>
              <a:cs typeface="Open Sans Light" pitchFamily="2" charset="0"/>
            </a:endParaRPr>
          </a:p>
        </p:txBody>
      </p:sp>
      <p:sp>
        <p:nvSpPr>
          <p:cNvPr id="16" name="Title">
            <a:extLst>
              <a:ext uri="{FF2B5EF4-FFF2-40B4-BE49-F238E27FC236}">
                <a16:creationId xmlns:a16="http://schemas.microsoft.com/office/drawing/2014/main" id="{60A0EEB2-5982-2B86-39B7-D828872C57CF}"/>
              </a:ext>
            </a:extLst>
          </p:cNvPr>
          <p:cNvSpPr/>
          <p:nvPr/>
        </p:nvSpPr>
        <p:spPr>
          <a:xfrm>
            <a:off x="8948991" y="4133850"/>
            <a:ext cx="1588379"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80</a:t>
            </a:r>
            <a:r>
              <a:rPr lang="en-US" sz="5800" b="1" dirty="0">
                <a:solidFill>
                  <a:srgbClr val="89DBFF"/>
                </a:solidFill>
                <a:latin typeface="Open Sans ExtraBold" pitchFamily="2" charset="0"/>
                <a:ea typeface="Open Sans ExtraBold" pitchFamily="2" charset="0"/>
                <a:cs typeface="Open Sans ExtraBold" pitchFamily="2" charset="0"/>
              </a:rPr>
              <a:t>M</a:t>
            </a:r>
            <a:endParaRPr lang="en-US" sz="5800" dirty="0">
              <a:solidFill>
                <a:srgbClr val="89DBFF"/>
              </a:solidFill>
              <a:latin typeface="Open Sans Light" pitchFamily="2" charset="0"/>
              <a:ea typeface="Open Sans Light" pitchFamily="2" charset="0"/>
              <a:cs typeface="Open Sans Light" pitchFamily="2" charset="0"/>
            </a:endParaRPr>
          </a:p>
        </p:txBody>
      </p:sp>
      <p:sp>
        <p:nvSpPr>
          <p:cNvPr id="38" name="Title">
            <a:extLst>
              <a:ext uri="{FF2B5EF4-FFF2-40B4-BE49-F238E27FC236}">
                <a16:creationId xmlns:a16="http://schemas.microsoft.com/office/drawing/2014/main" id="{81C3C61E-ADED-410B-6DA9-DC218E0DA630}"/>
              </a:ext>
            </a:extLst>
          </p:cNvPr>
          <p:cNvSpPr/>
          <p:nvPr/>
        </p:nvSpPr>
        <p:spPr>
          <a:xfrm>
            <a:off x="8948992" y="4895850"/>
            <a:ext cx="1109408" cy="242156"/>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04</a:t>
            </a:r>
            <a:endParaRPr lang="en-US" sz="1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612266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324A809F-6FC6-BA5F-BED9-99840C5B6FBE}"/>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9" name="Полилиния 8">
            <a:extLst>
              <a:ext uri="{FF2B5EF4-FFF2-40B4-BE49-F238E27FC236}">
                <a16:creationId xmlns:a16="http://schemas.microsoft.com/office/drawing/2014/main" id="{3A48840D-2B21-83D6-4C6C-759768E30120}"/>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p>
        </p:txBody>
      </p:sp>
      <p:sp>
        <p:nvSpPr>
          <p:cNvPr id="3" name="Объект 2"/>
          <p:cNvSpPr>
            <a:spLocks noGrp="1"/>
          </p:cNvSpPr>
          <p:nvPr>
            <p:ph sz="half" idx="1"/>
          </p:nvPr>
        </p:nvSpPr>
        <p:spPr>
          <a:xfrm>
            <a:off x="838199" y="943498"/>
            <a:ext cx="7230035" cy="4351338"/>
          </a:xfrm>
          <a:prstGeom prst="roundRect">
            <a:avLst>
              <a:gd name="adj" fmla="val 7025"/>
            </a:avLst>
          </a:prstGeom>
        </p:spPr>
        <p:txBody>
          <a:bodyPr/>
          <a:lstStyle/>
          <a:p>
            <a:endParaRPr lang="ru-RU" dirty="0"/>
          </a:p>
        </p:txBody>
      </p:sp>
      <p:sp>
        <p:nvSpPr>
          <p:cNvPr id="4" name="Объект 3"/>
          <p:cNvSpPr>
            <a:spLocks noGrp="1"/>
          </p:cNvSpPr>
          <p:nvPr>
            <p:ph sz="half" idx="2"/>
          </p:nvPr>
        </p:nvSpPr>
        <p:spPr>
          <a:xfrm>
            <a:off x="8390964" y="943498"/>
            <a:ext cx="2962835" cy="4351338"/>
          </a:xfrm>
          <a:prstGeom prst="roundRect">
            <a:avLst>
              <a:gd name="adj" fmla="val 9768"/>
            </a:avLst>
          </a:prstGeom>
        </p:spPr>
        <p:txBody>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673099" y="2082800"/>
            <a:ext cx="3866628"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0" y="2844800"/>
            <a:ext cx="3572321"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a:t>
            </a:r>
            <a:r>
              <a:rPr lang="en-US" sz="1200" dirty="0" err="1">
                <a:solidFill>
                  <a:srgbClr val="474464"/>
                </a:solidFill>
                <a:latin typeface="Open Sans Light" pitchFamily="2" charset="0"/>
                <a:ea typeface="Open Sans Light" pitchFamily="2" charset="0"/>
                <a:cs typeface="Open Sans Light" pitchFamily="2" charset="0"/>
              </a:rPr>
              <a:t>placerat</a:t>
            </a:r>
            <a:r>
              <a:rPr lang="en-US" sz="1200" dirty="0">
                <a:solidFill>
                  <a:srgbClr val="474464"/>
                </a:solidFill>
                <a:latin typeface="Open Sans Light" pitchFamily="2" charset="0"/>
                <a:ea typeface="Open Sans Light" pitchFamily="2" charset="0"/>
                <a:cs typeface="Open Sans Light" pitchFamily="2" charset="0"/>
              </a:rPr>
              <a:t> </a:t>
            </a:r>
            <a:br>
              <a:rPr lang="en-US" sz="1200" dirty="0">
                <a:solidFill>
                  <a:srgbClr val="474464"/>
                </a:solidFill>
                <a:latin typeface="Open Sans Light" pitchFamily="2" charset="0"/>
                <a:ea typeface="Open Sans Light" pitchFamily="2" charset="0"/>
                <a:cs typeface="Open Sans Light" pitchFamily="2" charset="0"/>
              </a:rPr>
            </a:br>
            <a:r>
              <a:rPr lang="en-US" sz="1200" dirty="0" err="1">
                <a:solidFill>
                  <a:srgbClr val="474464"/>
                </a:solidFill>
                <a:latin typeface="Open Sans Light" pitchFamily="2" charset="0"/>
                <a:ea typeface="Open Sans Light" pitchFamily="2" charset="0"/>
                <a:cs typeface="Open Sans Light" pitchFamily="2" charset="0"/>
              </a:rPr>
              <a:t>aliquet</a:t>
            </a:r>
            <a:r>
              <a:rPr lang="en-US" sz="1200" dirty="0">
                <a:solidFill>
                  <a:srgbClr val="474464"/>
                </a:solidFill>
                <a:latin typeface="Open Sans Light" pitchFamily="2" charset="0"/>
                <a:ea typeface="Open Sans Light" pitchFamily="2" charset="0"/>
                <a:cs typeface="Open Sans Light" pitchFamily="2" charset="0"/>
              </a:rPr>
              <a:t> libero.</a:t>
            </a:r>
            <a:endParaRPr lang="en-US" sz="1200" dirty="0">
              <a:latin typeface="Open Sans Light" pitchFamily="2" charset="0"/>
              <a:ea typeface="Open Sans Light" pitchFamily="2" charset="0"/>
              <a:cs typeface="Open Sans Light" pitchFamily="2" charset="0"/>
            </a:endParaRPr>
          </a:p>
        </p:txBody>
      </p:sp>
      <p:sp>
        <p:nvSpPr>
          <p:cNvPr id="12" name="Page Number">
            <a:extLst>
              <a:ext uri="{FF2B5EF4-FFF2-40B4-BE49-F238E27FC236}">
                <a16:creationId xmlns:a16="http://schemas.microsoft.com/office/drawing/2014/main" id="{648E8518-9C07-D9E3-F4FE-28A106CAD71A}"/>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13" name="Полилиния 12">
            <a:extLst>
              <a:ext uri="{FF2B5EF4-FFF2-40B4-BE49-F238E27FC236}">
                <a16:creationId xmlns:a16="http://schemas.microsoft.com/office/drawing/2014/main" id="{0249EC26-CEF0-4563-4B45-492CDBA45F68}"/>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6" name="Объект 5"/>
          <p:cNvSpPr>
            <a:spLocks noGrp="1"/>
          </p:cNvSpPr>
          <p:nvPr>
            <p:ph sz="half" idx="2"/>
          </p:nvPr>
        </p:nvSpPr>
        <p:spPr>
          <a:xfrm>
            <a:off x="4744123" y="1260689"/>
            <a:ext cx="4392576" cy="4182681"/>
          </a:xfrm>
          <a:prstGeom prst="roundRect">
            <a:avLst>
              <a:gd name="adj" fmla="val 5608"/>
            </a:avLst>
          </a:prstGeom>
        </p:spPr>
        <p:txBody>
          <a:bodyPr/>
          <a:lstStyle/>
          <a:p>
            <a:endParaRPr lang="ru-RU" dirty="0"/>
          </a:p>
        </p:txBody>
      </p:sp>
      <p:sp>
        <p:nvSpPr>
          <p:cNvPr id="8" name="Объект 7"/>
          <p:cNvSpPr>
            <a:spLocks noGrp="1"/>
          </p:cNvSpPr>
          <p:nvPr>
            <p:ph sz="quarter" idx="4"/>
          </p:nvPr>
        </p:nvSpPr>
        <p:spPr>
          <a:xfrm>
            <a:off x="9249617" y="1260689"/>
            <a:ext cx="2288334" cy="4182681"/>
          </a:xfrm>
          <a:prstGeom prst="roundRect">
            <a:avLst>
              <a:gd name="adj" fmla="val 9615"/>
            </a:avLst>
          </a:prstGeom>
        </p:spPr>
        <p:txBody>
          <a:bodyPr/>
          <a:lstStyle/>
          <a:p>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4471108" y="673100"/>
            <a:ext cx="3249011"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3295650" y="1435100"/>
            <a:ext cx="5599928" cy="533400"/>
          </a:xfrm>
          <a:prstGeom prst="rect">
            <a:avLst/>
          </a:prstGeom>
          <a:noFill/>
          <a:ln/>
        </p:spPr>
        <p:txBody>
          <a:bodyPr wrap="square" lIns="0" tIns="0" rIns="0" bIns="0" rtlCol="0" anchor="t"/>
          <a:lstStyle/>
          <a:p>
            <a:pPr algn="ct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E9D35AF9-2227-DA4A-594C-ECD2FB66312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FE60EDFE-32BA-4DDD-38F6-A29FAC031BBC}"/>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9" name="Рисунок 8" descr="Изображение выглядит как белый, дизайн&#10;&#10;Автоматически созданное описание">
            <a:extLst>
              <a:ext uri="{FF2B5EF4-FFF2-40B4-BE49-F238E27FC236}">
                <a16:creationId xmlns:a16="http://schemas.microsoft.com/office/drawing/2014/main" id="{BCAD0507-F1A8-459E-19F9-AE0554995EB4}"/>
              </a:ext>
            </a:extLst>
          </p:cNvPr>
          <p:cNvPicPr>
            <a:picLocks noChangeAspect="1"/>
          </p:cNvPicPr>
          <p:nvPr/>
        </p:nvPicPr>
        <p:blipFill>
          <a:blip r:embed="rId3"/>
          <a:stretch>
            <a:fillRect/>
          </a:stretch>
        </p:blipFill>
        <p:spPr>
          <a:xfrm>
            <a:off x="-1" y="2569059"/>
            <a:ext cx="4120516" cy="3626224"/>
          </a:xfrm>
          <a:prstGeom prst="rect">
            <a:avLst/>
          </a:prstGeom>
        </p:spPr>
      </p:pic>
      <p:pic>
        <p:nvPicPr>
          <p:cNvPr id="10" name="Рисунок 9" descr="Изображение выглядит как белый, дизайн&#10;&#10;Автоматически созданное описание">
            <a:extLst>
              <a:ext uri="{FF2B5EF4-FFF2-40B4-BE49-F238E27FC236}">
                <a16:creationId xmlns:a16="http://schemas.microsoft.com/office/drawing/2014/main" id="{62F04762-BC31-3CBE-8C8C-8C94C9FD7D5E}"/>
              </a:ext>
            </a:extLst>
          </p:cNvPr>
          <p:cNvPicPr>
            <a:picLocks noChangeAspect="1"/>
          </p:cNvPicPr>
          <p:nvPr/>
        </p:nvPicPr>
        <p:blipFill>
          <a:blip r:embed="rId3"/>
          <a:stretch>
            <a:fillRect/>
          </a:stretch>
        </p:blipFill>
        <p:spPr>
          <a:xfrm>
            <a:off x="8075011" y="2569059"/>
            <a:ext cx="4120516" cy="3626224"/>
          </a:xfrm>
          <a:prstGeom prst="rect">
            <a:avLst/>
          </a:prstGeom>
        </p:spPr>
      </p:pic>
      <p:sp>
        <p:nvSpPr>
          <p:cNvPr id="3" name="Объект 2"/>
          <p:cNvSpPr>
            <a:spLocks noGrp="1"/>
          </p:cNvSpPr>
          <p:nvPr>
            <p:ph idx="1"/>
          </p:nvPr>
        </p:nvSpPr>
        <p:spPr>
          <a:xfrm>
            <a:off x="4120515" y="2569059"/>
            <a:ext cx="3954496" cy="3626223"/>
          </a:xfrm>
        </p:spPr>
        <p:txBody>
          <a:bodyPr/>
          <a:lstStyle/>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F7DA-141F-DFD6-940F-EDF3EACE9B06}"/>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B3B83EB-9F6E-EF6A-3A3A-4A438BE9CE25}"/>
              </a:ext>
            </a:extLst>
          </p:cNvPr>
          <p:cNvSpPr/>
          <p:nvPr/>
        </p:nvSpPr>
        <p:spPr>
          <a:xfrm>
            <a:off x="0" y="0"/>
            <a:ext cx="12192000" cy="5679788"/>
          </a:xfrm>
          <a:prstGeom prst="rect">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3" name="Title">
            <a:extLst>
              <a:ext uri="{FF2B5EF4-FFF2-40B4-BE49-F238E27FC236}">
                <a16:creationId xmlns:a16="http://schemas.microsoft.com/office/drawing/2014/main" id="{D8F089A3-9A50-C194-048B-5340EC24EEC4}"/>
              </a:ext>
            </a:extLst>
          </p:cNvPr>
          <p:cNvSpPr/>
          <p:nvPr/>
        </p:nvSpPr>
        <p:spPr>
          <a:xfrm>
            <a:off x="1031126" y="1838395"/>
            <a:ext cx="10129748" cy="2169670"/>
          </a:xfrm>
          <a:prstGeom prst="rect">
            <a:avLst/>
          </a:prstGeom>
          <a:noFill/>
          <a:ln/>
        </p:spPr>
        <p:txBody>
          <a:bodyPr wrap="square" lIns="0" tIns="0" rIns="0" bIns="0" rtlCol="0" anchor="t"/>
          <a:lstStyle/>
          <a:p>
            <a:pPr algn="ctr">
              <a:lnSpc>
                <a:spcPct val="70000"/>
              </a:lnSpc>
            </a:pPr>
            <a:r>
              <a:rPr lang="en-US" sz="11500" b="1" dirty="0">
                <a:solidFill>
                  <a:srgbClr val="F0F0F7"/>
                </a:solidFill>
                <a:latin typeface="Open Sans ExtraBold" pitchFamily="2" charset="0"/>
                <a:ea typeface="Open Sans ExtraBold" pitchFamily="2" charset="0"/>
                <a:cs typeface="Open Sans ExtraBold" pitchFamily="2" charset="0"/>
              </a:rPr>
              <a:t>Business 
Presentation </a:t>
            </a:r>
            <a:endParaRPr lang="en-US" sz="11500" dirty="0">
              <a:solidFill>
                <a:srgbClr val="F0F0F7"/>
              </a:solidFill>
              <a:latin typeface="Open Sans Light" pitchFamily="2" charset="0"/>
              <a:ea typeface="Open Sans Light" pitchFamily="2" charset="0"/>
              <a:cs typeface="Open Sans Light" pitchFamily="2" charset="0"/>
            </a:endParaRPr>
          </a:p>
        </p:txBody>
      </p:sp>
      <p:sp>
        <p:nvSpPr>
          <p:cNvPr id="5" name="Text">
            <a:extLst>
              <a:ext uri="{FF2B5EF4-FFF2-40B4-BE49-F238E27FC236}">
                <a16:creationId xmlns:a16="http://schemas.microsoft.com/office/drawing/2014/main" id="{CA8DBAFA-6FD0-AD88-9DE9-EBFBA4C85AF2}"/>
              </a:ext>
            </a:extLst>
          </p:cNvPr>
          <p:cNvSpPr/>
          <p:nvPr/>
        </p:nvSpPr>
        <p:spPr>
          <a:xfrm>
            <a:off x="10771678" y="6201608"/>
            <a:ext cx="999908" cy="160446"/>
          </a:xfrm>
          <a:prstGeom prst="rect">
            <a:avLst/>
          </a:prstGeom>
          <a:noFill/>
          <a:ln/>
        </p:spPr>
        <p:txBody>
          <a:bodyPr wrap="square" lIns="0" tIns="0" rIns="0" bIns="0" rtlCol="0" anchor="t"/>
          <a:lstStyle/>
          <a:p>
            <a:pPr>
              <a:lnSpc>
                <a:spcPts val="1600"/>
              </a:lnSpc>
            </a:pPr>
            <a:r>
              <a:rPr lang="en-US" sz="2400" b="1" dirty="0">
                <a:solidFill>
                  <a:srgbClr val="113163"/>
                </a:solidFill>
                <a:latin typeface="Open Sans ExtraBold" pitchFamily="2" charset="0"/>
                <a:ea typeface="Open Sans ExtraBold" pitchFamily="2" charset="0"/>
                <a:cs typeface="Open Sans ExtraBold" pitchFamily="2" charset="0"/>
              </a:rPr>
              <a:t>2025</a:t>
            </a:r>
            <a:endParaRPr lang="en-US" sz="2400" dirty="0">
              <a:solidFill>
                <a:srgbClr val="113163"/>
              </a:solidFill>
              <a:latin typeface="Open Sans Light" pitchFamily="2" charset="0"/>
              <a:ea typeface="Open Sans Light" pitchFamily="2" charset="0"/>
              <a:cs typeface="Open Sans Light" pitchFamily="2"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51" y="6018117"/>
            <a:ext cx="1158084" cy="527967"/>
          </a:xfrm>
          <a:prstGeom prst="rect">
            <a:avLst/>
          </a:prstGeom>
        </p:spPr>
      </p:pic>
    </p:spTree>
    <p:extLst>
      <p:ext uri="{BB962C8B-B14F-4D97-AF65-F5344CB8AC3E}">
        <p14:creationId xmlns:p14="http://schemas.microsoft.com/office/powerpoint/2010/main" val="2726602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7898224" y="2178050"/>
            <a:ext cx="3639726"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7898225" y="2940050"/>
            <a:ext cx="3633375" cy="1123951"/>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a:t>
            </a:r>
            <a:r>
              <a:rPr lang="en-US" sz="1200" dirty="0" err="1">
                <a:solidFill>
                  <a:srgbClr val="474464"/>
                </a:solidFill>
                <a:latin typeface="Open Sans Light" pitchFamily="2" charset="0"/>
                <a:ea typeface="Open Sans Light" pitchFamily="2" charset="0"/>
                <a:cs typeface="Open Sans Light" pitchFamily="2" charset="0"/>
              </a:rPr>
              <a:t>placerat</a:t>
            </a:r>
            <a:r>
              <a:rPr lang="en-US" sz="1200" dirty="0">
                <a:solidFill>
                  <a:srgbClr val="474464"/>
                </a:solidFill>
                <a:latin typeface="Open Sans Light" pitchFamily="2" charset="0"/>
                <a:ea typeface="Open Sans Light" pitchFamily="2" charset="0"/>
                <a:cs typeface="Open Sans Light" pitchFamily="2" charset="0"/>
              </a:rPr>
              <a:t> </a:t>
            </a:r>
            <a:r>
              <a:rPr lang="en-US" sz="1200" dirty="0" err="1">
                <a:solidFill>
                  <a:srgbClr val="474464"/>
                </a:solidFill>
                <a:latin typeface="Open Sans Light" pitchFamily="2" charset="0"/>
                <a:ea typeface="Open Sans Light" pitchFamily="2" charset="0"/>
                <a:cs typeface="Open Sans Light" pitchFamily="2" charset="0"/>
              </a:rPr>
              <a:t>aliquet</a:t>
            </a:r>
            <a:r>
              <a:rPr lang="en-US" sz="1200" dirty="0">
                <a:solidFill>
                  <a:srgbClr val="474464"/>
                </a:solidFill>
                <a:latin typeface="Open Sans Light" pitchFamily="2" charset="0"/>
                <a:ea typeface="Open Sans Light" pitchFamily="2" charset="0"/>
                <a:cs typeface="Open Sans Light" pitchFamily="2" charset="0"/>
              </a:rPr>
              <a:t> libero.</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9CB95000-FD3D-4E1B-4E89-D2EA1B7B2C20}"/>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48D6454E-AB5F-8605-7C25-B0694B79467D}"/>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673100" y="1083348"/>
            <a:ext cx="3357282" cy="4351338"/>
          </a:xfrm>
          <a:prstGeom prst="roundRect">
            <a:avLst>
              <a:gd name="adj" fmla="val 7695"/>
            </a:avLst>
          </a:prstGeom>
        </p:spPr>
        <p:txBody>
          <a:bodyPr/>
          <a:lstStyle/>
          <a:p>
            <a:endParaRPr lang="ru-RU"/>
          </a:p>
        </p:txBody>
      </p:sp>
      <p:sp>
        <p:nvSpPr>
          <p:cNvPr id="8" name="Объект 7"/>
          <p:cNvSpPr>
            <a:spLocks noGrp="1"/>
          </p:cNvSpPr>
          <p:nvPr>
            <p:ph sz="half" idx="2"/>
          </p:nvPr>
        </p:nvSpPr>
        <p:spPr>
          <a:xfrm>
            <a:off x="4287670" y="1083348"/>
            <a:ext cx="3357282" cy="4351338"/>
          </a:xfrm>
          <a:prstGeom prst="roundRect">
            <a:avLst>
              <a:gd name="adj" fmla="val 7054"/>
            </a:avLst>
          </a:prstGeom>
        </p:spPr>
        <p:txBody>
          <a:bodyPr/>
          <a:lstStyle/>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6280149" y="1198357"/>
            <a:ext cx="326977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280151" y="1960357"/>
            <a:ext cx="4370527"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F0221A3A-0FCC-09D6-0956-105E087089E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74541524-A717-B65E-F763-A23F07211387}"/>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812800" y="1061832"/>
            <a:ext cx="5181600" cy="4351338"/>
          </a:xfrm>
          <a:prstGeom prst="roundRect">
            <a:avLst>
              <a:gd name="adj" fmla="val 5789"/>
            </a:avLst>
          </a:prstGeom>
        </p:spPr>
        <p:txBody>
          <a:bodyPr/>
          <a:lstStyle/>
          <a:p>
            <a:endParaRPr lang="ru-RU" dirty="0"/>
          </a:p>
        </p:txBody>
      </p:sp>
      <p:sp>
        <p:nvSpPr>
          <p:cNvPr id="11" name="Объект 10"/>
          <p:cNvSpPr>
            <a:spLocks noGrp="1"/>
          </p:cNvSpPr>
          <p:nvPr>
            <p:ph sz="half" idx="2"/>
          </p:nvPr>
        </p:nvSpPr>
        <p:spPr>
          <a:xfrm>
            <a:off x="6146800" y="2652506"/>
            <a:ext cx="5181600" cy="2760663"/>
          </a:xfrm>
          <a:prstGeom prst="roundRect">
            <a:avLst>
              <a:gd name="adj" fmla="val 8484"/>
            </a:avLst>
          </a:prstGeom>
        </p:spPr>
        <p:txBody>
          <a:bodyPr/>
          <a:lstStyle/>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p:nvPr/>
        </p:nvSpPr>
        <p:spPr>
          <a:xfrm>
            <a:off x="4133812" y="711200"/>
            <a:ext cx="3924375"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8" name="Page Number">
            <a:extLst>
              <a:ext uri="{FF2B5EF4-FFF2-40B4-BE49-F238E27FC236}">
                <a16:creationId xmlns:a16="http://schemas.microsoft.com/office/drawing/2014/main" id="{65669F0E-9499-571F-7229-E2606830BA7B}"/>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9" name="Полилиния 8">
            <a:extLst>
              <a:ext uri="{FF2B5EF4-FFF2-40B4-BE49-F238E27FC236}">
                <a16:creationId xmlns:a16="http://schemas.microsoft.com/office/drawing/2014/main" id="{C90EEC33-ABC2-A9D5-DDBC-FA61A5C89286}"/>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838200" y="1519968"/>
            <a:ext cx="5181600" cy="4351338"/>
          </a:xfrm>
        </p:spPr>
        <p:txBody>
          <a:bodyPr/>
          <a:lstStyle/>
          <a:p>
            <a:endParaRPr lang="ru-RU" dirty="0"/>
          </a:p>
        </p:txBody>
      </p:sp>
      <p:sp>
        <p:nvSpPr>
          <p:cNvPr id="6" name="Объект 5"/>
          <p:cNvSpPr>
            <a:spLocks noGrp="1"/>
          </p:cNvSpPr>
          <p:nvPr>
            <p:ph sz="half" idx="2"/>
          </p:nvPr>
        </p:nvSpPr>
        <p:spPr>
          <a:xfrm>
            <a:off x="6172200" y="1519968"/>
            <a:ext cx="5181600" cy="4351338"/>
          </a:xfrm>
        </p:spPr>
        <p:txBody>
          <a:bodyPr/>
          <a:lstStyle/>
          <a:p>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basic/dots_vertical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920750" y="1231900"/>
            <a:ext cx="152400" cy="152400"/>
          </a:xfrm>
          <a:prstGeom prst="rect">
            <a:avLst/>
          </a:prstGeom>
        </p:spPr>
      </p:pic>
      <p:pic>
        <p:nvPicPr>
          <p:cNvPr id="3" name="icons/basic/dots_horizontal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920750" y="952500"/>
            <a:ext cx="152400" cy="152400"/>
          </a:xfrm>
          <a:prstGeom prst="rect">
            <a:avLst/>
          </a:prstGeom>
        </p:spPr>
      </p:pic>
      <p:pic>
        <p:nvPicPr>
          <p:cNvPr id="4" name="icons/basic/close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20750" y="1511300"/>
            <a:ext cx="152400" cy="152400"/>
          </a:xfrm>
          <a:prstGeom prst="rect">
            <a:avLst/>
          </a:prstGeom>
        </p:spPr>
      </p:pic>
      <p:pic>
        <p:nvPicPr>
          <p:cNvPr id="5" name="icons/basic/reply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920750" y="1790700"/>
            <a:ext cx="152400" cy="152400"/>
          </a:xfrm>
          <a:prstGeom prst="rect">
            <a:avLst/>
          </a:prstGeom>
        </p:spPr>
      </p:pic>
      <p:pic>
        <p:nvPicPr>
          <p:cNvPr id="6" name="icons/basic/top_up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920750" y="2070100"/>
            <a:ext cx="152400" cy="152400"/>
          </a:xfrm>
          <a:prstGeom prst="rect">
            <a:avLst/>
          </a:prstGeom>
        </p:spPr>
      </p:pic>
      <p:pic>
        <p:nvPicPr>
          <p:cNvPr id="7" name="icons/basic/delete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920750" y="2628900"/>
            <a:ext cx="152400" cy="152400"/>
          </a:xfrm>
          <a:prstGeom prst="rect">
            <a:avLst/>
          </a:prstGeom>
        </p:spPr>
      </p:pic>
      <p:pic>
        <p:nvPicPr>
          <p:cNvPr id="8" name="icons/basic/copy_outlined"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920750" y="2349500"/>
            <a:ext cx="152400" cy="152400"/>
          </a:xfrm>
          <a:prstGeom prst="rect">
            <a:avLst/>
          </a:prstGeom>
        </p:spPr>
      </p:pic>
      <p:pic>
        <p:nvPicPr>
          <p:cNvPr id="9" name="icons/basic/search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920750" y="2908300"/>
            <a:ext cx="152400" cy="152400"/>
          </a:xfrm>
          <a:prstGeom prst="rect">
            <a:avLst/>
          </a:prstGeom>
        </p:spPr>
      </p:pic>
      <p:pic>
        <p:nvPicPr>
          <p:cNvPr id="10" name="icons/basic/check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920750" y="3187700"/>
            <a:ext cx="152400" cy="152400"/>
          </a:xfrm>
          <a:prstGeom prst="rect">
            <a:avLst/>
          </a:prstGeom>
        </p:spPr>
      </p:pic>
      <p:pic>
        <p:nvPicPr>
          <p:cNvPr id="11" name="icons/basic/minus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920750" y="3467100"/>
            <a:ext cx="152400" cy="152400"/>
          </a:xfrm>
          <a:prstGeom prst="rect">
            <a:avLst/>
          </a:prstGeom>
        </p:spPr>
      </p:pic>
      <p:pic>
        <p:nvPicPr>
          <p:cNvPr id="12" name="icons/basic/repeat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920750" y="3746500"/>
            <a:ext cx="152400" cy="152400"/>
          </a:xfrm>
          <a:prstGeom prst="rect">
            <a:avLst/>
          </a:prstGeom>
        </p:spPr>
      </p:pic>
      <p:pic>
        <p:nvPicPr>
          <p:cNvPr id="13" name="icons/basic/delete_2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920750" y="4025900"/>
            <a:ext cx="152400" cy="152400"/>
          </a:xfrm>
          <a:prstGeom prst="rect">
            <a:avLst/>
          </a:prstGeom>
        </p:spPr>
      </p:pic>
      <p:pic>
        <p:nvPicPr>
          <p:cNvPr id="14" name="icons/basic/edit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920750" y="4305300"/>
            <a:ext cx="152400" cy="152400"/>
          </a:xfrm>
          <a:prstGeom prst="rect">
            <a:avLst/>
          </a:prstGeom>
        </p:spPr>
      </p:pic>
      <p:pic>
        <p:nvPicPr>
          <p:cNvPr id="15" name="icons/basic/loader_and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1244600" y="1016000"/>
            <a:ext cx="152400" cy="152400"/>
          </a:xfrm>
          <a:prstGeom prst="rect">
            <a:avLst/>
          </a:prstGeom>
        </p:spPr>
      </p:pic>
      <p:pic>
        <p:nvPicPr>
          <p:cNvPr id="16" name="icons/basic/time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1244600" y="1295400"/>
            <a:ext cx="152400" cy="152400"/>
          </a:xfrm>
          <a:prstGeom prst="rect">
            <a:avLst/>
          </a:prstGeom>
        </p:spPr>
      </p:pic>
      <p:pic>
        <p:nvPicPr>
          <p:cNvPr id="17" name="icons/basic/face_id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244600" y="1574800"/>
            <a:ext cx="152400" cy="152400"/>
          </a:xfrm>
          <a:prstGeom prst="rect">
            <a:avLst/>
          </a:prstGeom>
        </p:spPr>
      </p:pic>
      <p:pic>
        <p:nvPicPr>
          <p:cNvPr id="18" name="icons/basic/cloud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1244600" y="1854200"/>
            <a:ext cx="152400" cy="152400"/>
          </a:xfrm>
          <a:prstGeom prst="rect">
            <a:avLst/>
          </a:prstGeom>
        </p:spPr>
      </p:pic>
      <p:pic>
        <p:nvPicPr>
          <p:cNvPr id="19" name="icons/basic/close_m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1244600" y="2133600"/>
            <a:ext cx="152400" cy="152400"/>
          </a:xfrm>
          <a:prstGeom prst="rect">
            <a:avLst/>
          </a:prstGeom>
        </p:spPr>
      </p:pic>
      <p:pic>
        <p:nvPicPr>
          <p:cNvPr id="20" name="icons/basic/alert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1244600" y="2413000"/>
            <a:ext cx="152400" cy="152400"/>
          </a:xfrm>
          <a:prstGeom prst="rect">
            <a:avLst/>
          </a:prstGeom>
        </p:spPr>
      </p:pic>
      <p:pic>
        <p:nvPicPr>
          <p:cNvPr id="21" name="icons/basic/info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1244600" y="2692400"/>
            <a:ext cx="152400" cy="152400"/>
          </a:xfrm>
          <a:prstGeom prst="rect">
            <a:avLst/>
          </a:prstGeom>
        </p:spPr>
      </p:pic>
      <p:pic>
        <p:nvPicPr>
          <p:cNvPr id="22" name="icons/basic/close_s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1244600" y="2971800"/>
            <a:ext cx="152400" cy="152400"/>
          </a:xfrm>
          <a:prstGeom prst="rect">
            <a:avLst/>
          </a:prstGeom>
        </p:spPr>
      </p:pic>
      <p:pic>
        <p:nvPicPr>
          <p:cNvPr id="23" name="icons/basic/profile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1244600" y="3251200"/>
            <a:ext cx="152400" cy="152400"/>
          </a:xfrm>
          <a:prstGeom prst="rect">
            <a:avLst/>
          </a:prstGeom>
        </p:spPr>
      </p:pic>
      <p:pic>
        <p:nvPicPr>
          <p:cNvPr id="24" name="icons/basic/eye_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920750" y="4584700"/>
            <a:ext cx="152400" cy="152400"/>
          </a:xfrm>
          <a:prstGeom prst="rect">
            <a:avLst/>
          </a:prstGeom>
        </p:spPr>
      </p:pic>
      <p:pic>
        <p:nvPicPr>
          <p:cNvPr id="25" name="icons/basic/eye_cross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920750" y="4864100"/>
            <a:ext cx="152400" cy="152400"/>
          </a:xfrm>
          <a:prstGeom prst="rect">
            <a:avLst/>
          </a:prstGeom>
        </p:spPr>
      </p:pic>
      <p:pic>
        <p:nvPicPr>
          <p:cNvPr id="26" name="icons/basic/notification_ellipse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244600" y="3530600"/>
            <a:ext cx="152400" cy="152400"/>
          </a:xfrm>
          <a:prstGeom prst="rect">
            <a:avLst/>
          </a:prstGeom>
        </p:spPr>
      </p:pic>
      <p:pic>
        <p:nvPicPr>
          <p:cNvPr id="27" name="icons/basic/notification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244600" y="3810000"/>
            <a:ext cx="152400" cy="152400"/>
          </a:xfrm>
          <a:prstGeom prst="rect">
            <a:avLst/>
          </a:prstGeom>
        </p:spPr>
      </p:pic>
      <p:pic>
        <p:nvPicPr>
          <p:cNvPr id="28" name="icons/basic/notification_off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1244600" y="4089400"/>
            <a:ext cx="152400" cy="152400"/>
          </a:xfrm>
          <a:prstGeom prst="rect">
            <a:avLst/>
          </a:prstGeom>
        </p:spPr>
      </p:pic>
      <p:pic>
        <p:nvPicPr>
          <p:cNvPr id="29" name="icons/basic/check_read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1270000" y="4368800"/>
            <a:ext cx="101600" cy="101600"/>
          </a:xfrm>
          <a:prstGeom prst="rect">
            <a:avLst/>
          </a:prstGeom>
        </p:spPr>
      </p:pic>
      <p:pic>
        <p:nvPicPr>
          <p:cNvPr id="30" name="icons/basic/error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244600" y="4597400"/>
            <a:ext cx="152400" cy="152400"/>
          </a:xfrm>
          <a:prstGeom prst="rect">
            <a:avLst/>
          </a:prstGeom>
        </p:spPr>
      </p:pic>
      <p:pic>
        <p:nvPicPr>
          <p:cNvPr id="31" name="icons/basic/home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920750" y="5143500"/>
            <a:ext cx="152400" cy="152400"/>
          </a:xfrm>
          <a:prstGeom prst="rect">
            <a:avLst/>
          </a:prstGeom>
        </p:spPr>
      </p:pic>
      <p:pic>
        <p:nvPicPr>
          <p:cNvPr id="32" name="icons/basic/home_old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1244600" y="5664200"/>
            <a:ext cx="152400" cy="152400"/>
          </a:xfrm>
          <a:prstGeom prst="rect">
            <a:avLst/>
          </a:prstGeom>
        </p:spPr>
      </p:pic>
      <p:pic>
        <p:nvPicPr>
          <p:cNvPr id="33" name="icons/basic/alert-square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1244600" y="4876800"/>
            <a:ext cx="152400" cy="152400"/>
          </a:xfrm>
          <a:prstGeom prst="rect">
            <a:avLst/>
          </a:prstGeom>
        </p:spPr>
      </p:pic>
      <p:pic>
        <p:nvPicPr>
          <p:cNvPr id="34" name="icons/basic/alert_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1244600" y="5156200"/>
            <a:ext cx="152400" cy="152400"/>
          </a:xfrm>
          <a:prstGeom prst="rect">
            <a:avLst/>
          </a:prstGeom>
        </p:spPr>
      </p:pic>
      <p:pic>
        <p:nvPicPr>
          <p:cNvPr id="35" name="icons/basic/alert_2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1270000" y="5435600"/>
            <a:ext cx="101600" cy="101600"/>
          </a:xfrm>
          <a:prstGeom prst="rect">
            <a:avLst/>
          </a:prstGeom>
        </p:spPr>
      </p:pic>
      <p:pic>
        <p:nvPicPr>
          <p:cNvPr id="36" name="icons/basic/restart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920750" y="5422900"/>
            <a:ext cx="152400" cy="152400"/>
          </a:xfrm>
          <a:prstGeom prst="rect">
            <a:avLst/>
          </a:prstGeom>
        </p:spPr>
      </p:pic>
      <p:pic>
        <p:nvPicPr>
          <p:cNvPr id="37" name="icons/alerts_feedback/announcement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3321050" y="2070100"/>
            <a:ext cx="152400" cy="152400"/>
          </a:xfrm>
          <a:prstGeom prst="rect">
            <a:avLst/>
          </a:prstGeom>
        </p:spPr>
      </p:pic>
      <p:pic>
        <p:nvPicPr>
          <p:cNvPr id="38" name="icons/alerts_feedback/thumbs_down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3644900" y="1231900"/>
            <a:ext cx="152400" cy="152400"/>
          </a:xfrm>
          <a:prstGeom prst="rect">
            <a:avLst/>
          </a:prstGeom>
        </p:spPr>
      </p:pic>
      <p:pic>
        <p:nvPicPr>
          <p:cNvPr id="39" name="icons/alerts_feedback/thumbs_up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3644900" y="1511300"/>
            <a:ext cx="152400" cy="152400"/>
          </a:xfrm>
          <a:prstGeom prst="rect">
            <a:avLst/>
          </a:prstGeom>
        </p:spPr>
      </p:pic>
      <p:pic>
        <p:nvPicPr>
          <p:cNvPr id="40" name="icons/alerts_feedback/bell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3321050" y="952500"/>
            <a:ext cx="152400" cy="152400"/>
          </a:xfrm>
          <a:prstGeom prst="rect">
            <a:avLst/>
          </a:prstGeom>
        </p:spPr>
      </p:pic>
      <p:pic>
        <p:nvPicPr>
          <p:cNvPr id="41" name="icons/alerts_feedback/bell_off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3321050" y="1231900"/>
            <a:ext cx="152400" cy="152400"/>
          </a:xfrm>
          <a:prstGeom prst="rect">
            <a:avLst/>
          </a:prstGeom>
        </p:spPr>
      </p:pic>
      <p:pic>
        <p:nvPicPr>
          <p:cNvPr id="42" name="icons/alerts_feedback/notification_box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3321050" y="1511300"/>
            <a:ext cx="152400" cy="152400"/>
          </a:xfrm>
          <a:prstGeom prst="rect">
            <a:avLst/>
          </a:prstGeom>
        </p:spPr>
      </p:pic>
      <p:pic>
        <p:nvPicPr>
          <p:cNvPr id="43" name="icons/alerts_feedback/notification_message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3321050" y="1790700"/>
            <a:ext cx="152400" cy="152400"/>
          </a:xfrm>
          <a:prstGeom prst="rect">
            <a:avLst/>
          </a:prstGeom>
        </p:spPr>
      </p:pic>
      <p:pic>
        <p:nvPicPr>
          <p:cNvPr id="44" name="icons/alerts_feedback/notification_text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3644900" y="952500"/>
            <a:ext cx="152400" cy="152400"/>
          </a:xfrm>
          <a:prstGeom prst="rect">
            <a:avLst/>
          </a:prstGeom>
        </p:spPr>
      </p:pic>
      <p:pic>
        <p:nvPicPr>
          <p:cNvPr id="45" name="icons/alerts_feedback/bell_ring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3644900" y="1790700"/>
            <a:ext cx="152400" cy="152400"/>
          </a:xfrm>
          <a:prstGeom prst="rect">
            <a:avLst/>
          </a:prstGeom>
        </p:spPr>
      </p:pic>
      <p:pic>
        <p:nvPicPr>
          <p:cNvPr id="46" name="icons/charts/bar_chart_01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3257550" y="3467100"/>
            <a:ext cx="152400" cy="152400"/>
          </a:xfrm>
          <a:prstGeom prst="rect">
            <a:avLst/>
          </a:prstGeom>
        </p:spPr>
      </p:pic>
      <p:pic>
        <p:nvPicPr>
          <p:cNvPr id="47" name="icons/charts/02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3257550" y="3746500"/>
            <a:ext cx="152400" cy="152400"/>
          </a:xfrm>
          <a:prstGeom prst="rect">
            <a:avLst/>
          </a:prstGeom>
        </p:spPr>
      </p:pic>
      <p:pic>
        <p:nvPicPr>
          <p:cNvPr id="48" name="icons/charts/square_down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3257550" y="4025900"/>
            <a:ext cx="152400" cy="152400"/>
          </a:xfrm>
          <a:prstGeom prst="rect">
            <a:avLst/>
          </a:prstGeom>
        </p:spPr>
      </p:pic>
      <p:pic>
        <p:nvPicPr>
          <p:cNvPr id="49" name="icons/charts/square_minus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3257550" y="4305300"/>
            <a:ext cx="152400" cy="152400"/>
          </a:xfrm>
          <a:prstGeom prst="rect">
            <a:avLst/>
          </a:prstGeom>
        </p:spPr>
      </p:pic>
      <p:pic>
        <p:nvPicPr>
          <p:cNvPr id="50" name="icons/charts/square_plus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3257550" y="4584700"/>
            <a:ext cx="152400" cy="152400"/>
          </a:xfrm>
          <a:prstGeom prst="rect">
            <a:avLst/>
          </a:prstGeom>
        </p:spPr>
      </p:pic>
      <p:pic>
        <p:nvPicPr>
          <p:cNvPr id="51" name="icons/charts/square_up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3257550" y="4864100"/>
            <a:ext cx="152400" cy="152400"/>
          </a:xfrm>
          <a:prstGeom prst="rect">
            <a:avLst/>
          </a:prstGeom>
        </p:spPr>
      </p:pic>
      <p:pic>
        <p:nvPicPr>
          <p:cNvPr id="52" name="icons/charts/ine_chart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3257550" y="5143500"/>
            <a:ext cx="152400" cy="152400"/>
          </a:xfrm>
          <a:prstGeom prst="rect">
            <a:avLst/>
          </a:prstGeom>
        </p:spPr>
      </p:pic>
      <p:pic>
        <p:nvPicPr>
          <p:cNvPr id="53" name="icons/charts/breakout_circle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3257550" y="5422900"/>
            <a:ext cx="152400" cy="152400"/>
          </a:xfrm>
          <a:prstGeom prst="rect">
            <a:avLst/>
          </a:prstGeom>
        </p:spPr>
      </p:pic>
      <p:pic>
        <p:nvPicPr>
          <p:cNvPr id="54" name="icons/charts/breakout_square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3257550" y="5702300"/>
            <a:ext cx="152400" cy="152400"/>
          </a:xfrm>
          <a:prstGeom prst="rect">
            <a:avLst/>
          </a:prstGeom>
        </p:spPr>
      </p:pic>
      <p:pic>
        <p:nvPicPr>
          <p:cNvPr id="55" name="icons/charts/horizontal_bar_chart_01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3257550" y="5981700"/>
            <a:ext cx="152400" cy="152400"/>
          </a:xfrm>
          <a:prstGeom prst="rect">
            <a:avLst/>
          </a:prstGeom>
        </p:spPr>
      </p:pic>
      <p:pic>
        <p:nvPicPr>
          <p:cNvPr id="56" name="icons/charts/line_chart_up_01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3625850" y="3492500"/>
            <a:ext cx="152400" cy="152400"/>
          </a:xfrm>
          <a:prstGeom prst="rect">
            <a:avLst/>
          </a:prstGeom>
        </p:spPr>
      </p:pic>
      <p:pic>
        <p:nvPicPr>
          <p:cNvPr id="57" name="icons/charts/line_chart_up_02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3625850" y="3771900"/>
            <a:ext cx="152400" cy="152400"/>
          </a:xfrm>
          <a:prstGeom prst="rect">
            <a:avLst/>
          </a:prstGeom>
        </p:spPr>
      </p:pic>
      <p:pic>
        <p:nvPicPr>
          <p:cNvPr id="58" name="icons/charts/line_chart_up_03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3625850" y="4051300"/>
            <a:ext cx="152400" cy="152400"/>
          </a:xfrm>
          <a:prstGeom prst="rect">
            <a:avLst/>
          </a:prstGeom>
        </p:spPr>
      </p:pic>
      <p:pic>
        <p:nvPicPr>
          <p:cNvPr id="59" name="icons/charts/pie_chart_01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3625850" y="4330700"/>
            <a:ext cx="152400" cy="152400"/>
          </a:xfrm>
          <a:prstGeom prst="rect">
            <a:avLst/>
          </a:prstGeom>
        </p:spPr>
      </p:pic>
      <p:pic>
        <p:nvPicPr>
          <p:cNvPr id="60" name="icons/charts/presentation_chart_01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3625850" y="4610100"/>
            <a:ext cx="152400" cy="152400"/>
          </a:xfrm>
          <a:prstGeom prst="rect">
            <a:avLst/>
          </a:prstGeom>
        </p:spPr>
      </p:pic>
      <p:pic>
        <p:nvPicPr>
          <p:cNvPr id="61" name="icons/charts/trend_down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3625850" y="4889500"/>
            <a:ext cx="152400" cy="152400"/>
          </a:xfrm>
          <a:prstGeom prst="rect">
            <a:avLst/>
          </a:prstGeom>
        </p:spPr>
      </p:pic>
      <p:pic>
        <p:nvPicPr>
          <p:cNvPr id="62" name="icons/charts/trend_up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3625850" y="5168900"/>
            <a:ext cx="152400" cy="152400"/>
          </a:xfrm>
          <a:prstGeom prst="rect">
            <a:avLst/>
          </a:prstGeom>
        </p:spPr>
      </p:pic>
      <p:pic>
        <p:nvPicPr>
          <p:cNvPr id="63" name="icons/arrow/chevron_left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6292850" y="1511300"/>
            <a:ext cx="152400" cy="152400"/>
          </a:xfrm>
          <a:prstGeom prst="rect">
            <a:avLst/>
          </a:prstGeom>
        </p:spPr>
      </p:pic>
      <p:pic>
        <p:nvPicPr>
          <p:cNvPr id="64" name="icons/arrow/chevron_right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6292850" y="2070100"/>
            <a:ext cx="152400" cy="152400"/>
          </a:xfrm>
          <a:prstGeom prst="rect">
            <a:avLst/>
          </a:prstGeom>
        </p:spPr>
      </p:pic>
      <p:pic>
        <p:nvPicPr>
          <p:cNvPr id="65" name="icons/arrow/chevron_up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6292850" y="3187700"/>
            <a:ext cx="152400" cy="152400"/>
          </a:xfrm>
          <a:prstGeom prst="rect">
            <a:avLst/>
          </a:prstGeom>
        </p:spPr>
      </p:pic>
      <p:pic>
        <p:nvPicPr>
          <p:cNvPr id="66" name="icons/arrow/chevron_down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6292850" y="952500"/>
            <a:ext cx="152400" cy="152400"/>
          </a:xfrm>
          <a:prstGeom prst="rect">
            <a:avLst/>
          </a:prstGeom>
        </p:spPr>
      </p:pic>
      <p:pic>
        <p:nvPicPr>
          <p:cNvPr id="67" name="icons/arrow/chevron_down_double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6292850" y="1231900"/>
            <a:ext cx="152400" cy="152400"/>
          </a:xfrm>
          <a:prstGeom prst="rect">
            <a:avLst/>
          </a:prstGeom>
        </p:spPr>
      </p:pic>
      <p:pic>
        <p:nvPicPr>
          <p:cNvPr id="68" name="icons/arrow/chevron_left_double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6292850" y="1790700"/>
            <a:ext cx="152400" cy="152400"/>
          </a:xfrm>
          <a:prstGeom prst="rect">
            <a:avLst/>
          </a:prstGeom>
        </p:spPr>
      </p:pic>
      <p:pic>
        <p:nvPicPr>
          <p:cNvPr id="69" name="icons/arrow/chevron_right_double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6292850" y="2349500"/>
            <a:ext cx="152400" cy="152400"/>
          </a:xfrm>
          <a:prstGeom prst="rect">
            <a:avLst/>
          </a:prstGeom>
        </p:spPr>
      </p:pic>
      <p:pic>
        <p:nvPicPr>
          <p:cNvPr id="70" name="icons/arrow/chevron_selector_horizontal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6292850" y="2628900"/>
            <a:ext cx="152400" cy="152400"/>
          </a:xfrm>
          <a:prstGeom prst="rect">
            <a:avLst/>
          </a:prstGeom>
        </p:spPr>
      </p:pic>
      <p:pic>
        <p:nvPicPr>
          <p:cNvPr id="71" name="icons/arrow/chevron_selector_vertical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6292850" y="2908300"/>
            <a:ext cx="152400" cy="152400"/>
          </a:xfrm>
          <a:prstGeom prst="rect">
            <a:avLst/>
          </a:prstGeom>
        </p:spPr>
      </p:pic>
      <p:pic>
        <p:nvPicPr>
          <p:cNvPr id="72" name="icons/arrow/chevron_up_double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6292850" y="3467100"/>
            <a:ext cx="152400" cy="152400"/>
          </a:xfrm>
          <a:prstGeom prst="rect">
            <a:avLst/>
          </a:prstGeom>
        </p:spPr>
      </p:pic>
      <p:pic>
        <p:nvPicPr>
          <p:cNvPr id="73" name="icons/arrow/corner_down_left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6292850" y="3746500"/>
            <a:ext cx="152400" cy="152400"/>
          </a:xfrm>
          <a:prstGeom prst="rect">
            <a:avLst/>
          </a:prstGeom>
        </p:spPr>
      </p:pic>
      <p:pic>
        <p:nvPicPr>
          <p:cNvPr id="74" name="icons/arrow/corner_down_right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6292850" y="4025900"/>
            <a:ext cx="152400" cy="152400"/>
          </a:xfrm>
          <a:prstGeom prst="rect">
            <a:avLst/>
          </a:prstGeom>
        </p:spPr>
      </p:pic>
      <p:pic>
        <p:nvPicPr>
          <p:cNvPr id="75" name="icons/arrow/corner_left_down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6292850" y="4305300"/>
            <a:ext cx="152400" cy="152400"/>
          </a:xfrm>
          <a:prstGeom prst="rect">
            <a:avLst/>
          </a:prstGeom>
        </p:spPr>
      </p:pic>
      <p:pic>
        <p:nvPicPr>
          <p:cNvPr id="76" name="icons/arrow/corner_left_up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6292850" y="4584700"/>
            <a:ext cx="152400" cy="152400"/>
          </a:xfrm>
          <a:prstGeom prst="rect">
            <a:avLst/>
          </a:prstGeom>
        </p:spPr>
      </p:pic>
      <p:pic>
        <p:nvPicPr>
          <p:cNvPr id="77" name="icons/arrow/corner_right_down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6292850" y="4864100"/>
            <a:ext cx="152400" cy="152400"/>
          </a:xfrm>
          <a:prstGeom prst="rect">
            <a:avLst/>
          </a:prstGeom>
        </p:spPr>
      </p:pic>
      <p:pic>
        <p:nvPicPr>
          <p:cNvPr id="78" name="icons/arrow/corner_right_up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6292850" y="5143500"/>
            <a:ext cx="152400" cy="152400"/>
          </a:xfrm>
          <a:prstGeom prst="rect">
            <a:avLst/>
          </a:prstGeom>
        </p:spPr>
      </p:pic>
      <p:pic>
        <p:nvPicPr>
          <p:cNvPr id="79" name="icons/arrow/corner_up_left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6292850" y="5422900"/>
            <a:ext cx="152400" cy="152400"/>
          </a:xfrm>
          <a:prstGeom prst="rect">
            <a:avLst/>
          </a:prstGeom>
        </p:spPr>
      </p:pic>
      <p:pic>
        <p:nvPicPr>
          <p:cNvPr id="80" name="icons/arrow/corner_up_right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6292850" y="5702300"/>
            <a:ext cx="152400" cy="152400"/>
          </a:xfrm>
          <a:prstGeom prst="rect">
            <a:avLst/>
          </a:prstGeom>
        </p:spPr>
      </p:pic>
      <p:pic>
        <p:nvPicPr>
          <p:cNvPr id="81" name="icons/arrow/expand_01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6292850" y="5981700"/>
            <a:ext cx="152400" cy="152400"/>
          </a:xfrm>
          <a:prstGeom prst="rect">
            <a:avLst/>
          </a:prstGeom>
        </p:spPr>
      </p:pic>
      <p:pic>
        <p:nvPicPr>
          <p:cNvPr id="82" name="icons/arrow/expand_04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6572250" y="4864100"/>
            <a:ext cx="152400" cy="152400"/>
          </a:xfrm>
          <a:prstGeom prst="rect">
            <a:avLst/>
          </a:prstGeom>
        </p:spPr>
      </p:pic>
      <p:pic>
        <p:nvPicPr>
          <p:cNvPr id="83" name="icons/arrow/expand_05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6572250" y="952500"/>
            <a:ext cx="152400" cy="152400"/>
          </a:xfrm>
          <a:prstGeom prst="rect">
            <a:avLst/>
          </a:prstGeom>
        </p:spPr>
      </p:pic>
      <p:pic>
        <p:nvPicPr>
          <p:cNvPr id="84" name="icons/arrow/expand_06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6572250" y="1231900"/>
            <a:ext cx="152400" cy="152400"/>
          </a:xfrm>
          <a:prstGeom prst="rect">
            <a:avLst/>
          </a:prstGeom>
        </p:spPr>
      </p:pic>
      <p:pic>
        <p:nvPicPr>
          <p:cNvPr id="85" name="icons/arrow/flip_backward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6572250" y="1511300"/>
            <a:ext cx="152400" cy="152400"/>
          </a:xfrm>
          <a:prstGeom prst="rect">
            <a:avLst/>
          </a:prstGeom>
        </p:spPr>
      </p:pic>
      <p:pic>
        <p:nvPicPr>
          <p:cNvPr id="86" name="icons/arrow/flip_forward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6572250" y="1790700"/>
            <a:ext cx="152400" cy="152400"/>
          </a:xfrm>
          <a:prstGeom prst="rect">
            <a:avLst/>
          </a:prstGeom>
        </p:spPr>
      </p:pic>
      <p:pic>
        <p:nvPicPr>
          <p:cNvPr id="87" name="icons/arrow/infinity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6572250" y="2070100"/>
            <a:ext cx="152400" cy="152400"/>
          </a:xfrm>
          <a:prstGeom prst="rect">
            <a:avLst/>
          </a:prstGeom>
        </p:spPr>
      </p:pic>
      <p:pic>
        <p:nvPicPr>
          <p:cNvPr id="88" name="icons/arrow/refresh_ccw_01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6572250" y="2349500"/>
            <a:ext cx="152400" cy="152400"/>
          </a:xfrm>
          <a:prstGeom prst="rect">
            <a:avLst/>
          </a:prstGeom>
        </p:spPr>
      </p:pic>
      <p:pic>
        <p:nvPicPr>
          <p:cNvPr id="89" name="icons/arrow/refresh_ccw_02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6572250" y="2628900"/>
            <a:ext cx="152400" cy="152400"/>
          </a:xfrm>
          <a:prstGeom prst="rect">
            <a:avLst/>
          </a:prstGeom>
        </p:spPr>
      </p:pic>
      <p:pic>
        <p:nvPicPr>
          <p:cNvPr id="90" name="icons/arrow/reverse_left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6572250" y="2908300"/>
            <a:ext cx="152400" cy="152400"/>
          </a:xfrm>
          <a:prstGeom prst="rect">
            <a:avLst/>
          </a:prstGeom>
        </p:spPr>
      </p:pic>
      <p:pic>
        <p:nvPicPr>
          <p:cNvPr id="91" name="icons/arrow/reverse_right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6572250" y="3187700"/>
            <a:ext cx="152400" cy="152400"/>
          </a:xfrm>
          <a:prstGeom prst="rect">
            <a:avLst/>
          </a:prstGeom>
        </p:spPr>
      </p:pic>
      <p:pic>
        <p:nvPicPr>
          <p:cNvPr id="92" name="icons/arrow/switch_horizontal_01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6572250" y="3467100"/>
            <a:ext cx="152400" cy="152400"/>
          </a:xfrm>
          <a:prstGeom prst="rect">
            <a:avLst/>
          </a:prstGeom>
        </p:spPr>
      </p:pic>
      <p:pic>
        <p:nvPicPr>
          <p:cNvPr id="93" name="icons/arrow/switch_horizontal_02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6572250" y="3746500"/>
            <a:ext cx="152400" cy="152400"/>
          </a:xfrm>
          <a:prstGeom prst="rect">
            <a:avLst/>
          </a:prstGeom>
        </p:spPr>
      </p:pic>
      <p:pic>
        <p:nvPicPr>
          <p:cNvPr id="94" name="icons/arrow/switch_vertical_01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6572250" y="4025900"/>
            <a:ext cx="152400" cy="152400"/>
          </a:xfrm>
          <a:prstGeom prst="rect">
            <a:avLst/>
          </a:prstGeom>
        </p:spPr>
      </p:pic>
      <p:pic>
        <p:nvPicPr>
          <p:cNvPr id="95" name="icons/arrow/switch_vertical_02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6572250" y="4305300"/>
            <a:ext cx="152400" cy="152400"/>
          </a:xfrm>
          <a:prstGeom prst="rect">
            <a:avLst/>
          </a:prstGeom>
        </p:spPr>
      </p:pic>
      <p:pic>
        <p:nvPicPr>
          <p:cNvPr id="96" name="icons/arrow/download_01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6572250" y="4584700"/>
            <a:ext cx="152400" cy="152400"/>
          </a:xfrm>
          <a:prstGeom prst="rect">
            <a:avLst/>
          </a:prstGeom>
        </p:spPr>
      </p:pic>
      <p:pic>
        <p:nvPicPr>
          <p:cNvPr id="97" name="icons/arrow/up_left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6013450" y="3746500"/>
            <a:ext cx="152400" cy="152400"/>
          </a:xfrm>
          <a:prstGeom prst="rect">
            <a:avLst/>
          </a:prstGeom>
        </p:spPr>
      </p:pic>
      <p:pic>
        <p:nvPicPr>
          <p:cNvPr id="98" name="icons/arrow/up_right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6013450" y="4025900"/>
            <a:ext cx="152400" cy="152400"/>
          </a:xfrm>
          <a:prstGeom prst="rect">
            <a:avLst/>
          </a:prstGeom>
        </p:spPr>
      </p:pic>
      <p:pic>
        <p:nvPicPr>
          <p:cNvPr id="99" name="icons/arrow/down_left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6013450" y="3187700"/>
            <a:ext cx="152400" cy="152400"/>
          </a:xfrm>
          <a:prstGeom prst="rect">
            <a:avLst/>
          </a:prstGeom>
        </p:spPr>
      </p:pic>
      <p:pic>
        <p:nvPicPr>
          <p:cNvPr id="100" name="icons/arrow/down_right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6013450" y="3467100"/>
            <a:ext cx="152400" cy="152400"/>
          </a:xfrm>
          <a:prstGeom prst="rect">
            <a:avLst/>
          </a:prstGeom>
        </p:spPr>
      </p:pic>
      <p:pic>
        <p:nvPicPr>
          <p:cNvPr id="101" name="icons/arrow/circle_down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6013450" y="952500"/>
            <a:ext cx="152400" cy="152400"/>
          </a:xfrm>
          <a:prstGeom prst="rect">
            <a:avLst/>
          </a:prstGeom>
        </p:spPr>
      </p:pic>
      <p:pic>
        <p:nvPicPr>
          <p:cNvPr id="102" name="icons/arrow/circle_down_left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6013450" y="1231900"/>
            <a:ext cx="152400" cy="152400"/>
          </a:xfrm>
          <a:prstGeom prst="rect">
            <a:avLst/>
          </a:prstGeom>
        </p:spPr>
      </p:pic>
      <p:pic>
        <p:nvPicPr>
          <p:cNvPr id="103" name="icons/arrow/circle_down_right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6013450" y="1511300"/>
            <a:ext cx="152400" cy="152400"/>
          </a:xfrm>
          <a:prstGeom prst="rect">
            <a:avLst/>
          </a:prstGeom>
        </p:spPr>
      </p:pic>
      <p:pic>
        <p:nvPicPr>
          <p:cNvPr id="104" name="icons/arrow/circle_left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6013450" y="1790700"/>
            <a:ext cx="152400" cy="152400"/>
          </a:xfrm>
          <a:prstGeom prst="rect">
            <a:avLst/>
          </a:prstGeom>
        </p:spPr>
      </p:pic>
      <p:pic>
        <p:nvPicPr>
          <p:cNvPr id="105" name="icons/arrow/circle_right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6013450" y="2070100"/>
            <a:ext cx="152400" cy="152400"/>
          </a:xfrm>
          <a:prstGeom prst="rect">
            <a:avLst/>
          </a:prstGeom>
        </p:spPr>
      </p:pic>
      <p:pic>
        <p:nvPicPr>
          <p:cNvPr id="106" name="icons/arrow/circle_up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6013450" y="2349500"/>
            <a:ext cx="152400" cy="152400"/>
          </a:xfrm>
          <a:prstGeom prst="rect">
            <a:avLst/>
          </a:prstGeom>
        </p:spPr>
      </p:pic>
      <p:pic>
        <p:nvPicPr>
          <p:cNvPr id="107" name="icons/arrow/circle_up_left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6013450" y="2628900"/>
            <a:ext cx="152400" cy="152400"/>
          </a:xfrm>
          <a:prstGeom prst="rect">
            <a:avLst/>
          </a:prstGeom>
        </p:spPr>
      </p:pic>
      <p:pic>
        <p:nvPicPr>
          <p:cNvPr id="108" name="icons/arrow/circle_up_right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6013450" y="2908300"/>
            <a:ext cx="152400" cy="152400"/>
          </a:xfrm>
          <a:prstGeom prst="rect">
            <a:avLst/>
          </a:prstGeom>
        </p:spPr>
      </p:pic>
      <p:pic>
        <p:nvPicPr>
          <p:cNvPr id="109" name="icons/arrow/down_2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6013450" y="4305300"/>
            <a:ext cx="152400" cy="152400"/>
          </a:xfrm>
          <a:prstGeom prst="rect">
            <a:avLst/>
          </a:prstGeom>
        </p:spPr>
      </p:pic>
      <p:pic>
        <p:nvPicPr>
          <p:cNvPr id="110" name="icons/arrow/left_2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6013450" y="4584700"/>
            <a:ext cx="152400" cy="152400"/>
          </a:xfrm>
          <a:prstGeom prst="rect">
            <a:avLst/>
          </a:prstGeom>
        </p:spPr>
      </p:pic>
      <p:pic>
        <p:nvPicPr>
          <p:cNvPr id="111" name="icons/arrow/right_2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6013450" y="4864100"/>
            <a:ext cx="152400" cy="152400"/>
          </a:xfrm>
          <a:prstGeom prst="rect">
            <a:avLst/>
          </a:prstGeom>
        </p:spPr>
      </p:pic>
      <p:pic>
        <p:nvPicPr>
          <p:cNvPr id="112" name="icons/arrow/triangle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6013450" y="5143500"/>
            <a:ext cx="152400" cy="152400"/>
          </a:xfrm>
          <a:prstGeom prst="rect">
            <a:avLst/>
          </a:prstGeom>
        </p:spPr>
      </p:pic>
      <p:pic>
        <p:nvPicPr>
          <p:cNvPr id="113" name="icons/arrow/up_2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6013450" y="5422900"/>
            <a:ext cx="152400" cy="152400"/>
          </a:xfrm>
          <a:prstGeom prst="rect">
            <a:avLst/>
          </a:prstGeom>
        </p:spPr>
      </p:pic>
      <p:pic>
        <p:nvPicPr>
          <p:cNvPr id="114" name="icons/arrow/expand_02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6013450" y="5702300"/>
            <a:ext cx="152400" cy="152400"/>
          </a:xfrm>
          <a:prstGeom prst="rect">
            <a:avLst/>
          </a:prstGeom>
        </p:spPr>
      </p:pic>
      <p:pic>
        <p:nvPicPr>
          <p:cNvPr id="115" name="icons/arrow/expand_03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6013450" y="5981700"/>
            <a:ext cx="152400" cy="152400"/>
          </a:xfrm>
          <a:prstGeom prst="rect">
            <a:avLst/>
          </a:prstGeom>
        </p:spPr>
      </p:pic>
      <p:pic>
        <p:nvPicPr>
          <p:cNvPr id="116" name="icons/arrow/back_arrow_2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6013450" y="6261100"/>
            <a:ext cx="152400" cy="152400"/>
          </a:xfrm>
          <a:prstGeom prst="rect">
            <a:avLst/>
          </a:prstGeom>
        </p:spPr>
      </p:pic>
      <p:pic>
        <p:nvPicPr>
          <p:cNvPr id="117" name="icons/arrow/under_arrow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6013450" y="6540500"/>
            <a:ext cx="152400" cy="152400"/>
          </a:xfrm>
          <a:prstGeom prst="rect">
            <a:avLst/>
          </a:prstGeom>
        </p:spPr>
      </p:pic>
      <p:pic>
        <p:nvPicPr>
          <p:cNvPr id="118" name="icons/arrow/left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6851650" y="952500"/>
            <a:ext cx="152400" cy="152400"/>
          </a:xfrm>
          <a:prstGeom prst="rect">
            <a:avLst/>
          </a:prstGeom>
        </p:spPr>
      </p:pic>
      <p:pic>
        <p:nvPicPr>
          <p:cNvPr id="119" name="icons/arrow/down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6851650" y="1511300"/>
            <a:ext cx="152400" cy="152400"/>
          </a:xfrm>
          <a:prstGeom prst="rect">
            <a:avLst/>
          </a:prstGeom>
        </p:spPr>
      </p:pic>
      <p:pic>
        <p:nvPicPr>
          <p:cNvPr id="120" name="icons/arrow/right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6851650" y="2628900"/>
            <a:ext cx="152400" cy="152400"/>
          </a:xfrm>
          <a:prstGeom prst="rect">
            <a:avLst/>
          </a:prstGeom>
        </p:spPr>
      </p:pic>
      <p:pic>
        <p:nvPicPr>
          <p:cNvPr id="121" name="icons/arrow/up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6851650" y="2070100"/>
            <a:ext cx="152400" cy="152400"/>
          </a:xfrm>
          <a:prstGeom prst="rect">
            <a:avLst/>
          </a:prstGeom>
        </p:spPr>
      </p:pic>
      <p:pic>
        <p:nvPicPr>
          <p:cNvPr id="122" name="icons/arrow/back_ios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6864350" y="3187700"/>
            <a:ext cx="127000" cy="127000"/>
          </a:xfrm>
          <a:prstGeom prst="rect">
            <a:avLst/>
          </a:prstGeom>
        </p:spPr>
      </p:pic>
      <p:pic>
        <p:nvPicPr>
          <p:cNvPr id="123" name="icons/arrow/chevron_left_grey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6864350" y="3441700"/>
            <a:ext cx="127000" cy="127000"/>
          </a:xfrm>
          <a:prstGeom prst="rect">
            <a:avLst/>
          </a:prstGeom>
        </p:spPr>
      </p:pic>
      <p:pic>
        <p:nvPicPr>
          <p:cNvPr id="124" name="icons/arrow/left-old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6851650" y="1231900"/>
            <a:ext cx="152400" cy="152400"/>
          </a:xfrm>
          <a:prstGeom prst="rect">
            <a:avLst/>
          </a:prstGeom>
        </p:spPr>
      </p:pic>
      <p:pic>
        <p:nvPicPr>
          <p:cNvPr id="125" name="icons/arrow/right-old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6851650" y="2908300"/>
            <a:ext cx="152400" cy="152400"/>
          </a:xfrm>
          <a:prstGeom prst="rect">
            <a:avLst/>
          </a:prstGeom>
        </p:spPr>
      </p:pic>
      <p:pic>
        <p:nvPicPr>
          <p:cNvPr id="126" name="icons/arrow/up-old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6851650" y="2349500"/>
            <a:ext cx="152400" cy="152400"/>
          </a:xfrm>
          <a:prstGeom prst="rect">
            <a:avLst/>
          </a:prstGeom>
        </p:spPr>
      </p:pic>
      <p:pic>
        <p:nvPicPr>
          <p:cNvPr id="127" name="icons/arrow/down-old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6851650" y="1790700"/>
            <a:ext cx="152400" cy="152400"/>
          </a:xfrm>
          <a:prstGeom prst="rect">
            <a:avLst/>
          </a:prstGeom>
        </p:spPr>
      </p:pic>
      <p:pic>
        <p:nvPicPr>
          <p:cNvPr id="128" name="icons/file/profile_info_color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8367540" y="1155700"/>
            <a:ext cx="152400" cy="152400"/>
          </a:xfrm>
          <a:prstGeom prst="rect">
            <a:avLst/>
          </a:prstGeom>
        </p:spPr>
      </p:pic>
      <p:pic>
        <p:nvPicPr>
          <p:cNvPr id="129" name="icons/filled/star_fill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8132590" y="876300"/>
            <a:ext cx="152400" cy="152400"/>
          </a:xfrm>
          <a:prstGeom prst="rect">
            <a:avLst/>
          </a:prstGeom>
        </p:spPr>
      </p:pic>
      <p:pic>
        <p:nvPicPr>
          <p:cNvPr id="130" name="icons/filled/profile_fill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8132590" y="1155700"/>
            <a:ext cx="152400" cy="152400"/>
          </a:xfrm>
          <a:prstGeom prst="rect">
            <a:avLst/>
          </a:prstGeom>
        </p:spPr>
      </p:pic>
      <p:pic>
        <p:nvPicPr>
          <p:cNvPr id="131" name="icons/filled/home_fill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8132590" y="1435100"/>
            <a:ext cx="152400" cy="152400"/>
          </a:xfrm>
          <a:prstGeom prst="rect">
            <a:avLst/>
          </a:prstGeom>
        </p:spPr>
      </p:pic>
      <p:pic>
        <p:nvPicPr>
          <p:cNvPr id="132" name="icons/filled/heart_fill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8367540" y="876300"/>
            <a:ext cx="152400" cy="152400"/>
          </a:xfrm>
          <a:prstGeom prst="rect">
            <a:avLst/>
          </a:prstGeom>
        </p:spPr>
      </p:pic>
      <p:pic>
        <p:nvPicPr>
          <p:cNvPr id="133" name="icons/general/friends_color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8367540" y="1435100"/>
            <a:ext cx="152400" cy="152400"/>
          </a:xfrm>
          <a:prstGeom prst="rect">
            <a:avLst/>
          </a:prstGeom>
        </p:spPr>
      </p:pic>
      <p:pic>
        <p:nvPicPr>
          <p:cNvPr id="134" name="icons/flags/kazakhstan_fill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10535708" y="876300"/>
            <a:ext cx="177800" cy="127000"/>
          </a:xfrm>
          <a:prstGeom prst="rect">
            <a:avLst/>
          </a:prstGeom>
        </p:spPr>
      </p:pic>
      <p:pic>
        <p:nvPicPr>
          <p:cNvPr id="135" name="icons/flags/european_union_fill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10535708" y="1168400"/>
            <a:ext cx="177800" cy="127000"/>
          </a:xfrm>
          <a:prstGeom prst="rect">
            <a:avLst/>
          </a:prstGeom>
        </p:spPr>
      </p:pic>
      <p:pic>
        <p:nvPicPr>
          <p:cNvPr id="136" name="icons/flags/united_states_fill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10535708" y="1460500"/>
            <a:ext cx="177800" cy="127000"/>
          </a:xfrm>
          <a:prstGeom prst="rect">
            <a:avLst/>
          </a:prstGeom>
        </p:spPr>
      </p:pic>
      <p:pic>
        <p:nvPicPr>
          <p:cNvPr id="137" name="icons/flags/russia_fill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10535708" y="1752600"/>
            <a:ext cx="177800" cy="127000"/>
          </a:xfrm>
          <a:prstGeom prst="rect">
            <a:avLst/>
          </a:prstGeom>
        </p:spPr>
      </p:pic>
      <p:pic>
        <p:nvPicPr>
          <p:cNvPr id="138" name="icons/flags/united_kingdom_fill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10535708" y="2044700"/>
            <a:ext cx="177800" cy="127000"/>
          </a:xfrm>
          <a:prstGeom prst="rect">
            <a:avLst/>
          </a:prstGeom>
        </p:spPr>
      </p:pic>
      <p:pic>
        <p:nvPicPr>
          <p:cNvPr id="139" name="icons/flags/multi_currency_fill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10535708" y="2336800"/>
            <a:ext cx="177800" cy="127000"/>
          </a:xfrm>
          <a:prstGeom prst="rect">
            <a:avLst/>
          </a:prstGeom>
        </p:spPr>
      </p:pic>
      <p:pic>
        <p:nvPicPr>
          <p:cNvPr id="140" name="icons/flags/ukraine_fill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10827808" y="876300"/>
            <a:ext cx="177800" cy="127000"/>
          </a:xfrm>
          <a:prstGeom prst="rect">
            <a:avLst/>
          </a:prstGeom>
        </p:spPr>
      </p:pic>
      <p:pic>
        <p:nvPicPr>
          <p:cNvPr id="141" name="icons/flags/moldova_fill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10827808" y="1168400"/>
            <a:ext cx="177800" cy="127000"/>
          </a:xfrm>
          <a:prstGeom prst="rect">
            <a:avLst/>
          </a:prstGeom>
        </p:spPr>
      </p:pic>
      <p:pic>
        <p:nvPicPr>
          <p:cNvPr id="142" name="icons/flags/armenia_fill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10827808" y="1460500"/>
            <a:ext cx="177800" cy="127000"/>
          </a:xfrm>
          <a:prstGeom prst="rect">
            <a:avLst/>
          </a:prstGeom>
        </p:spPr>
      </p:pic>
      <p:pic>
        <p:nvPicPr>
          <p:cNvPr id="143" name="icons/flags/belarus_fill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10827808" y="1752600"/>
            <a:ext cx="177800" cy="127000"/>
          </a:xfrm>
          <a:prstGeom prst="rect">
            <a:avLst/>
          </a:prstGeom>
        </p:spPr>
      </p:pic>
      <p:pic>
        <p:nvPicPr>
          <p:cNvPr id="144" name="icons/flags/uzbekistan_fill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10827808" y="2044700"/>
            <a:ext cx="177800" cy="127000"/>
          </a:xfrm>
          <a:prstGeom prst="rect">
            <a:avLst/>
          </a:prstGeom>
        </p:spPr>
      </p:pic>
      <p:pic>
        <p:nvPicPr>
          <p:cNvPr id="145" name="icons/currency/usdkzt_fill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8204200" y="3352800"/>
            <a:ext cx="152400" cy="152400"/>
          </a:xfrm>
          <a:prstGeom prst="rect">
            <a:avLst/>
          </a:prstGeom>
        </p:spPr>
      </p:pic>
      <p:pic>
        <p:nvPicPr>
          <p:cNvPr id="146" name="icons/currency/rubkzt_fill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8204200" y="3962400"/>
            <a:ext cx="152400" cy="152400"/>
          </a:xfrm>
          <a:prstGeom prst="rect">
            <a:avLst/>
          </a:prstGeom>
        </p:spPr>
      </p:pic>
      <p:pic>
        <p:nvPicPr>
          <p:cNvPr id="147" name="icons/currency/eurkzt_fill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8204200" y="3657600"/>
            <a:ext cx="152400" cy="152400"/>
          </a:xfrm>
          <a:prstGeom prst="rect">
            <a:avLst/>
          </a:prstGeom>
        </p:spPr>
      </p:pic>
      <p:pic>
        <p:nvPicPr>
          <p:cNvPr id="148" name="icons/currency/gbpkzt_fill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8204200" y="4267200"/>
            <a:ext cx="152400" cy="152400"/>
          </a:xfrm>
          <a:prstGeom prst="rect">
            <a:avLst/>
          </a:prstGeom>
        </p:spPr>
      </p:pic>
      <p:pic>
        <p:nvPicPr>
          <p:cNvPr id="149" name="icons/currency/eurusd_fill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8204200" y="4572000"/>
            <a:ext cx="152400" cy="152400"/>
          </a:xfrm>
          <a:prstGeom prst="rect">
            <a:avLst/>
          </a:prstGeom>
        </p:spPr>
      </p:pic>
      <p:pic>
        <p:nvPicPr>
          <p:cNvPr id="150" name="icons/currency/usdrub_fill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8204200" y="4876800"/>
            <a:ext cx="152400" cy="152400"/>
          </a:xfrm>
          <a:prstGeom prst="rect">
            <a:avLst/>
          </a:prstGeom>
        </p:spPr>
      </p:pic>
      <p:pic>
        <p:nvPicPr>
          <p:cNvPr id="151" name="icons/currency/gbpusd_fill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8496300" y="3352800"/>
            <a:ext cx="152400" cy="152400"/>
          </a:xfrm>
          <a:prstGeom prst="rect">
            <a:avLst/>
          </a:prstGeom>
        </p:spPr>
      </p:pic>
      <p:pic>
        <p:nvPicPr>
          <p:cNvPr id="152" name="icons/currency/rub_fill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8496300" y="4876800"/>
            <a:ext cx="152400" cy="152400"/>
          </a:xfrm>
          <a:prstGeom prst="rect">
            <a:avLst/>
          </a:prstGeom>
        </p:spPr>
      </p:pic>
      <p:pic>
        <p:nvPicPr>
          <p:cNvPr id="153" name="icons/currency/gbp_fill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8496300" y="4572000"/>
            <a:ext cx="152400" cy="152400"/>
          </a:xfrm>
          <a:prstGeom prst="rect">
            <a:avLst/>
          </a:prstGeom>
        </p:spPr>
      </p:pic>
      <p:pic>
        <p:nvPicPr>
          <p:cNvPr id="154" name="icons/currency/eur_fill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8496300" y="4267200"/>
            <a:ext cx="152400" cy="152400"/>
          </a:xfrm>
          <a:prstGeom prst="rect">
            <a:avLst/>
          </a:prstGeom>
        </p:spPr>
      </p:pic>
      <p:pic>
        <p:nvPicPr>
          <p:cNvPr id="155" name="icons/currency/usd_fill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8496300" y="3962400"/>
            <a:ext cx="152400" cy="152400"/>
          </a:xfrm>
          <a:prstGeom prst="rect">
            <a:avLst/>
          </a:prstGeom>
        </p:spPr>
      </p:pic>
      <p:pic>
        <p:nvPicPr>
          <p:cNvPr id="156" name="icons/currency/kzt_fill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8496300" y="3657600"/>
            <a:ext cx="152400" cy="152400"/>
          </a:xfrm>
          <a:prstGeom prst="rect">
            <a:avLst/>
          </a:prstGeom>
        </p:spPr>
      </p:pic>
      <p:sp>
        <p:nvSpPr>
          <p:cNvPr id="157" name="Heading"/>
          <p:cNvSpPr/>
          <p:nvPr/>
        </p:nvSpPr>
        <p:spPr>
          <a:xfrm>
            <a:off x="546100" y="457200"/>
            <a:ext cx="14478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Basic</a:t>
            </a:r>
            <a:endParaRPr lang="en-US" sz="3000" dirty="0"/>
          </a:p>
        </p:txBody>
      </p:sp>
      <p:sp>
        <p:nvSpPr>
          <p:cNvPr id="158" name="Heading"/>
          <p:cNvSpPr/>
          <p:nvPr/>
        </p:nvSpPr>
        <p:spPr>
          <a:xfrm>
            <a:off x="3000375" y="429643"/>
            <a:ext cx="15557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 Alerts</a:t>
            </a:r>
            <a:endParaRPr lang="en-US" sz="3000" dirty="0"/>
          </a:p>
        </p:txBody>
      </p:sp>
      <p:sp>
        <p:nvSpPr>
          <p:cNvPr id="159" name="Heading"/>
          <p:cNvSpPr/>
          <p:nvPr/>
        </p:nvSpPr>
        <p:spPr>
          <a:xfrm>
            <a:off x="2825750" y="2813050"/>
            <a:ext cx="16954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Charts</a:t>
            </a:r>
            <a:endParaRPr lang="en-US" sz="3000" dirty="0"/>
          </a:p>
        </p:txBody>
      </p:sp>
      <p:sp>
        <p:nvSpPr>
          <p:cNvPr id="160" name="Heading"/>
          <p:cNvSpPr/>
          <p:nvPr/>
        </p:nvSpPr>
        <p:spPr>
          <a:xfrm>
            <a:off x="5927186" y="411013"/>
            <a:ext cx="16256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Arrow</a:t>
            </a:r>
            <a:endParaRPr lang="en-US" sz="3000" dirty="0"/>
          </a:p>
        </p:txBody>
      </p:sp>
      <p:sp>
        <p:nvSpPr>
          <p:cNvPr id="161" name="Filled"/>
          <p:cNvSpPr/>
          <p:nvPr/>
        </p:nvSpPr>
        <p:spPr>
          <a:xfrm>
            <a:off x="8100683" y="267779"/>
            <a:ext cx="1066800" cy="324329"/>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Filled</a:t>
            </a:r>
            <a:endParaRPr lang="en-US" sz="3000" dirty="0"/>
          </a:p>
        </p:txBody>
      </p:sp>
      <p:sp>
        <p:nvSpPr>
          <p:cNvPr id="162" name="Heading"/>
          <p:cNvSpPr/>
          <p:nvPr/>
        </p:nvSpPr>
        <p:spPr>
          <a:xfrm>
            <a:off x="10257886" y="233273"/>
            <a:ext cx="1549400" cy="324329"/>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 Flags</a:t>
            </a:r>
            <a:endParaRPr lang="en-US" sz="3000" dirty="0"/>
          </a:p>
        </p:txBody>
      </p:sp>
      <p:sp>
        <p:nvSpPr>
          <p:cNvPr id="163" name="Currency"/>
          <p:cNvSpPr/>
          <p:nvPr/>
        </p:nvSpPr>
        <p:spPr>
          <a:xfrm>
            <a:off x="8109197" y="2717800"/>
            <a:ext cx="1816100" cy="406400"/>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Currency</a:t>
            </a:r>
            <a:endParaRPr lang="en-US" sz="3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communication/annotation_alert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63600" y="1092200"/>
            <a:ext cx="152400" cy="152400"/>
          </a:xfrm>
          <a:prstGeom prst="rect">
            <a:avLst/>
          </a:prstGeom>
        </p:spPr>
      </p:pic>
      <p:pic>
        <p:nvPicPr>
          <p:cNvPr id="3" name="icons/communication/annotation_check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863600" y="1346200"/>
            <a:ext cx="152400" cy="152400"/>
          </a:xfrm>
          <a:prstGeom prst="rect">
            <a:avLst/>
          </a:prstGeom>
        </p:spPr>
      </p:pic>
      <p:pic>
        <p:nvPicPr>
          <p:cNvPr id="4" name="icons/communication/annotation_dots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863600" y="1600200"/>
            <a:ext cx="152400" cy="152400"/>
          </a:xfrm>
          <a:prstGeom prst="rect">
            <a:avLst/>
          </a:prstGeom>
        </p:spPr>
      </p:pic>
      <p:pic>
        <p:nvPicPr>
          <p:cNvPr id="5" name="icons/communication/annotation_heart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863600" y="1854200"/>
            <a:ext cx="152400" cy="152400"/>
          </a:xfrm>
          <a:prstGeom prst="rect">
            <a:avLst/>
          </a:prstGeom>
        </p:spPr>
      </p:pic>
      <p:pic>
        <p:nvPicPr>
          <p:cNvPr id="6" name="icons/communication/annotation_info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863600" y="2108200"/>
            <a:ext cx="152400" cy="152400"/>
          </a:xfrm>
          <a:prstGeom prst="rect">
            <a:avLst/>
          </a:prstGeom>
        </p:spPr>
      </p:pic>
      <p:pic>
        <p:nvPicPr>
          <p:cNvPr id="7" name="icons/communication/annotation_plus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863600" y="2362200"/>
            <a:ext cx="152400" cy="152400"/>
          </a:xfrm>
          <a:prstGeom prst="rect">
            <a:avLst/>
          </a:prstGeom>
        </p:spPr>
      </p:pic>
      <p:pic>
        <p:nvPicPr>
          <p:cNvPr id="8" name="icons/communication/annotation_question"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863600" y="2616200"/>
            <a:ext cx="152400" cy="152400"/>
          </a:xfrm>
          <a:prstGeom prst="rect">
            <a:avLst/>
          </a:prstGeom>
        </p:spPr>
      </p:pic>
      <p:pic>
        <p:nvPicPr>
          <p:cNvPr id="9" name="icons/communication/annotation_x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863600" y="2870200"/>
            <a:ext cx="152400" cy="152400"/>
          </a:xfrm>
          <a:prstGeom prst="rect">
            <a:avLst/>
          </a:prstGeom>
        </p:spPr>
      </p:pic>
      <p:pic>
        <p:nvPicPr>
          <p:cNvPr id="10" name="icons/communication/inbox_01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863600" y="3124200"/>
            <a:ext cx="152400" cy="152400"/>
          </a:xfrm>
          <a:prstGeom prst="rect">
            <a:avLst/>
          </a:prstGeom>
        </p:spPr>
      </p:pic>
      <p:pic>
        <p:nvPicPr>
          <p:cNvPr id="11" name="icons/communication/mail_01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863600" y="3403600"/>
            <a:ext cx="152400" cy="152400"/>
          </a:xfrm>
          <a:prstGeom prst="rect">
            <a:avLst/>
          </a:prstGeom>
        </p:spPr>
      </p:pic>
      <p:pic>
        <p:nvPicPr>
          <p:cNvPr id="12" name="icons/communication/message_chat_square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1295400" y="1104900"/>
            <a:ext cx="152400" cy="152400"/>
          </a:xfrm>
          <a:prstGeom prst="rect">
            <a:avLst/>
          </a:prstGeom>
        </p:spPr>
      </p:pic>
      <p:pic>
        <p:nvPicPr>
          <p:cNvPr id="13" name="icons/communication/message_check_square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1295400" y="1352550"/>
            <a:ext cx="152400" cy="152400"/>
          </a:xfrm>
          <a:prstGeom prst="rect">
            <a:avLst/>
          </a:prstGeom>
        </p:spPr>
      </p:pic>
      <p:pic>
        <p:nvPicPr>
          <p:cNvPr id="14" name="icons/communication/message_dots_square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1295400" y="1612900"/>
            <a:ext cx="152400" cy="152400"/>
          </a:xfrm>
          <a:prstGeom prst="rect">
            <a:avLst/>
          </a:prstGeom>
        </p:spPr>
      </p:pic>
      <p:pic>
        <p:nvPicPr>
          <p:cNvPr id="15" name="icons/communication/message_heart_square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1295400" y="1866900"/>
            <a:ext cx="152400" cy="152400"/>
          </a:xfrm>
          <a:prstGeom prst="rect">
            <a:avLst/>
          </a:prstGeom>
        </p:spPr>
      </p:pic>
      <p:pic>
        <p:nvPicPr>
          <p:cNvPr id="16" name="icons/communication/message_notification_square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1295400" y="2101850"/>
            <a:ext cx="152400" cy="152400"/>
          </a:xfrm>
          <a:prstGeom prst="rect">
            <a:avLst/>
          </a:prstGeom>
        </p:spPr>
      </p:pic>
      <p:pic>
        <p:nvPicPr>
          <p:cNvPr id="17" name="icons/communication/message_plus_square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295400" y="2355850"/>
            <a:ext cx="152400" cy="152400"/>
          </a:xfrm>
          <a:prstGeom prst="rect">
            <a:avLst/>
          </a:prstGeom>
        </p:spPr>
      </p:pic>
      <p:pic>
        <p:nvPicPr>
          <p:cNvPr id="18" name="icons/communication/message_question_square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1295400" y="2622550"/>
            <a:ext cx="152400" cy="152400"/>
          </a:xfrm>
          <a:prstGeom prst="rect">
            <a:avLst/>
          </a:prstGeom>
        </p:spPr>
      </p:pic>
      <p:pic>
        <p:nvPicPr>
          <p:cNvPr id="19" name="icons/communication/message_smile_square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1295400" y="2882900"/>
            <a:ext cx="152400" cy="152400"/>
          </a:xfrm>
          <a:prstGeom prst="rect">
            <a:avLst/>
          </a:prstGeom>
        </p:spPr>
      </p:pic>
      <p:pic>
        <p:nvPicPr>
          <p:cNvPr id="20" name="icons/communication/message_square_02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1295400" y="3136900"/>
            <a:ext cx="152400" cy="152400"/>
          </a:xfrm>
          <a:prstGeom prst="rect">
            <a:avLst/>
          </a:prstGeom>
        </p:spPr>
      </p:pic>
      <p:pic>
        <p:nvPicPr>
          <p:cNvPr id="21" name="icons/communication/message_text_square_01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1295400" y="3397250"/>
            <a:ext cx="152400" cy="152400"/>
          </a:xfrm>
          <a:prstGeom prst="rect">
            <a:avLst/>
          </a:prstGeom>
        </p:spPr>
      </p:pic>
      <p:pic>
        <p:nvPicPr>
          <p:cNvPr id="22" name="icons/communication/message_x_square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1727200" y="1104900"/>
            <a:ext cx="152400" cy="152400"/>
          </a:xfrm>
          <a:prstGeom prst="rect">
            <a:avLst/>
          </a:prstGeom>
        </p:spPr>
      </p:pic>
      <p:pic>
        <p:nvPicPr>
          <p:cNvPr id="23" name="icons/communication/phone_01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1727200" y="1358900"/>
            <a:ext cx="152400" cy="152400"/>
          </a:xfrm>
          <a:prstGeom prst="rect">
            <a:avLst/>
          </a:prstGeom>
        </p:spPr>
      </p:pic>
      <p:pic>
        <p:nvPicPr>
          <p:cNvPr id="24" name="icons/communication/phone_call_01_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1727200" y="1631950"/>
            <a:ext cx="152400" cy="152400"/>
          </a:xfrm>
          <a:prstGeom prst="rect">
            <a:avLst/>
          </a:prstGeom>
        </p:spPr>
      </p:pic>
      <p:pic>
        <p:nvPicPr>
          <p:cNvPr id="25" name="icons/communication/phone_call_02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1727200" y="1885950"/>
            <a:ext cx="152400" cy="152400"/>
          </a:xfrm>
          <a:prstGeom prst="rect">
            <a:avLst/>
          </a:prstGeom>
        </p:spPr>
      </p:pic>
      <p:pic>
        <p:nvPicPr>
          <p:cNvPr id="26" name="icons/communication/phone_hang_up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727200" y="2139950"/>
            <a:ext cx="152400" cy="152400"/>
          </a:xfrm>
          <a:prstGeom prst="rect">
            <a:avLst/>
          </a:prstGeom>
        </p:spPr>
      </p:pic>
      <p:pic>
        <p:nvPicPr>
          <p:cNvPr id="27" name="icons/communication/phone_incoming_01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727200" y="2393950"/>
            <a:ext cx="152400" cy="152400"/>
          </a:xfrm>
          <a:prstGeom prst="rect">
            <a:avLst/>
          </a:prstGeom>
        </p:spPr>
      </p:pic>
      <p:pic>
        <p:nvPicPr>
          <p:cNvPr id="28" name="icons/communication/phone_incoming_02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1727200" y="2647950"/>
            <a:ext cx="152400" cy="152400"/>
          </a:xfrm>
          <a:prstGeom prst="rect">
            <a:avLst/>
          </a:prstGeom>
        </p:spPr>
      </p:pic>
      <p:pic>
        <p:nvPicPr>
          <p:cNvPr id="29" name="icons/communication/phone_outgoing_01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1727200" y="2901950"/>
            <a:ext cx="152400" cy="152400"/>
          </a:xfrm>
          <a:prstGeom prst="rect">
            <a:avLst/>
          </a:prstGeom>
        </p:spPr>
      </p:pic>
      <p:pic>
        <p:nvPicPr>
          <p:cNvPr id="30" name="icons/communication/phone_outgoing_02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727200" y="3155950"/>
            <a:ext cx="152400" cy="152400"/>
          </a:xfrm>
          <a:prstGeom prst="rect">
            <a:avLst/>
          </a:prstGeom>
        </p:spPr>
      </p:pic>
      <p:pic>
        <p:nvPicPr>
          <p:cNvPr id="31" name="icons/communication/phone_pause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2159000" y="1117600"/>
            <a:ext cx="152400" cy="152400"/>
          </a:xfrm>
          <a:prstGeom prst="rect">
            <a:avLst/>
          </a:prstGeom>
        </p:spPr>
      </p:pic>
      <p:pic>
        <p:nvPicPr>
          <p:cNvPr id="32" name="icons/communication/phone_plus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2159000" y="1371600"/>
            <a:ext cx="152400" cy="152400"/>
          </a:xfrm>
          <a:prstGeom prst="rect">
            <a:avLst/>
          </a:prstGeom>
        </p:spPr>
      </p:pic>
      <p:pic>
        <p:nvPicPr>
          <p:cNvPr id="33" name="icons/communication/phone_x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2171700" y="1651000"/>
            <a:ext cx="152400" cy="152400"/>
          </a:xfrm>
          <a:prstGeom prst="rect">
            <a:avLst/>
          </a:prstGeom>
        </p:spPr>
      </p:pic>
      <p:pic>
        <p:nvPicPr>
          <p:cNvPr id="34" name="icons/communication/send_0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2171700" y="1905000"/>
            <a:ext cx="152400" cy="152400"/>
          </a:xfrm>
          <a:prstGeom prst="rect">
            <a:avLst/>
          </a:prstGeom>
        </p:spPr>
      </p:pic>
      <p:pic>
        <p:nvPicPr>
          <p:cNvPr id="35" name="icons/communication/internet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850900" y="3892550"/>
            <a:ext cx="152400" cy="152400"/>
          </a:xfrm>
          <a:prstGeom prst="rect">
            <a:avLst/>
          </a:prstGeom>
        </p:spPr>
      </p:pic>
      <p:pic>
        <p:nvPicPr>
          <p:cNvPr id="36" name="icons/communication/phone_02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850900" y="4171950"/>
            <a:ext cx="152400" cy="152400"/>
          </a:xfrm>
          <a:prstGeom prst="rect">
            <a:avLst/>
          </a:prstGeom>
        </p:spPr>
      </p:pic>
      <p:pic>
        <p:nvPicPr>
          <p:cNvPr id="37" name="icons/communication/phone_old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850900" y="4451350"/>
            <a:ext cx="152400" cy="152400"/>
          </a:xfrm>
          <a:prstGeom prst="rect">
            <a:avLst/>
          </a:prstGeom>
        </p:spPr>
      </p:pic>
      <p:pic>
        <p:nvPicPr>
          <p:cNvPr id="38" name="icons/communication/support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850900" y="4730750"/>
            <a:ext cx="152400" cy="152400"/>
          </a:xfrm>
          <a:prstGeom prst="rect">
            <a:avLst/>
          </a:prstGeom>
        </p:spPr>
      </p:pic>
      <p:pic>
        <p:nvPicPr>
          <p:cNvPr id="39" name="icons/communication/video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850900" y="5010150"/>
            <a:ext cx="152400" cy="152400"/>
          </a:xfrm>
          <a:prstGeom prst="rect">
            <a:avLst/>
          </a:prstGeom>
        </p:spPr>
      </p:pic>
      <p:pic>
        <p:nvPicPr>
          <p:cNvPr id="40" name="icons/communication/image_01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850900" y="5289550"/>
            <a:ext cx="152400" cy="152400"/>
          </a:xfrm>
          <a:prstGeom prst="rect">
            <a:avLst/>
          </a:prstGeom>
        </p:spPr>
      </p:pic>
      <p:pic>
        <p:nvPicPr>
          <p:cNvPr id="41" name="icons/communication/qr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1295400" y="5848350"/>
            <a:ext cx="152400" cy="152400"/>
          </a:xfrm>
          <a:prstGeom prst="rect">
            <a:avLst/>
          </a:prstGeom>
        </p:spPr>
      </p:pic>
      <p:pic>
        <p:nvPicPr>
          <p:cNvPr id="42" name="icons/communication/games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850900" y="5848350"/>
            <a:ext cx="152400" cy="152400"/>
          </a:xfrm>
          <a:prstGeom prst="rect">
            <a:avLst/>
          </a:prstGeom>
        </p:spPr>
      </p:pic>
      <p:pic>
        <p:nvPicPr>
          <p:cNvPr id="43" name="icons/communication/cash-machine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1295400" y="3892550"/>
            <a:ext cx="152400" cy="152400"/>
          </a:xfrm>
          <a:prstGeom prst="rect">
            <a:avLst/>
          </a:prstGeom>
        </p:spPr>
      </p:pic>
      <p:pic>
        <p:nvPicPr>
          <p:cNvPr id="44" name="icons/communication/terminal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1295400" y="4171950"/>
            <a:ext cx="152400" cy="152400"/>
          </a:xfrm>
          <a:prstGeom prst="rect">
            <a:avLst/>
          </a:prstGeom>
        </p:spPr>
      </p:pic>
      <p:pic>
        <p:nvPicPr>
          <p:cNvPr id="45" name="icons/communication/calc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1295400" y="4451350"/>
            <a:ext cx="152400" cy="152400"/>
          </a:xfrm>
          <a:prstGeom prst="rect">
            <a:avLst/>
          </a:prstGeom>
        </p:spPr>
      </p:pic>
      <p:pic>
        <p:nvPicPr>
          <p:cNvPr id="46" name="icons/communication/calc_2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1295400" y="4730750"/>
            <a:ext cx="152400" cy="152400"/>
          </a:xfrm>
          <a:prstGeom prst="rect">
            <a:avLst/>
          </a:prstGeom>
        </p:spPr>
      </p:pic>
      <p:pic>
        <p:nvPicPr>
          <p:cNvPr id="47" name="icons/communication/business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1295400" y="5010150"/>
            <a:ext cx="152400" cy="152400"/>
          </a:xfrm>
          <a:prstGeom prst="rect">
            <a:avLst/>
          </a:prstGeom>
        </p:spPr>
      </p:pic>
      <p:pic>
        <p:nvPicPr>
          <p:cNvPr id="48" name="icons/communication/keyboard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1295400" y="5289550"/>
            <a:ext cx="152400" cy="152400"/>
          </a:xfrm>
          <a:prstGeom prst="rect">
            <a:avLst/>
          </a:prstGeom>
        </p:spPr>
      </p:pic>
      <p:pic>
        <p:nvPicPr>
          <p:cNvPr id="49" name="icons/communication/TV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1295400" y="5568950"/>
            <a:ext cx="152400" cy="152400"/>
          </a:xfrm>
          <a:prstGeom prst="rect">
            <a:avLst/>
          </a:prstGeom>
        </p:spPr>
      </p:pic>
      <p:pic>
        <p:nvPicPr>
          <p:cNvPr id="50" name="icons/communication/image_02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850900" y="5568950"/>
            <a:ext cx="152400" cy="152400"/>
          </a:xfrm>
          <a:prstGeom prst="rect">
            <a:avLst/>
          </a:prstGeom>
        </p:spPr>
      </p:pic>
      <p:pic>
        <p:nvPicPr>
          <p:cNvPr id="51" name="icons/finance_ecommerce/bank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4546600" y="1054100"/>
            <a:ext cx="152400" cy="152400"/>
          </a:xfrm>
          <a:prstGeom prst="rect">
            <a:avLst/>
          </a:prstGeom>
        </p:spPr>
      </p:pic>
      <p:pic>
        <p:nvPicPr>
          <p:cNvPr id="52" name="icons/finance_ecommerce/note_01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4546600" y="1308100"/>
            <a:ext cx="152400" cy="152400"/>
          </a:xfrm>
          <a:prstGeom prst="rect">
            <a:avLst/>
          </a:prstGeom>
        </p:spPr>
      </p:pic>
      <p:pic>
        <p:nvPicPr>
          <p:cNvPr id="53" name="icons/finance_ecommerce/note_02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4546600" y="1562100"/>
            <a:ext cx="152400" cy="152400"/>
          </a:xfrm>
          <a:prstGeom prst="rect">
            <a:avLst/>
          </a:prstGeom>
        </p:spPr>
      </p:pic>
      <p:pic>
        <p:nvPicPr>
          <p:cNvPr id="54" name="icons/finance_ecommerce/note_03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4546600" y="1816100"/>
            <a:ext cx="152400" cy="152400"/>
          </a:xfrm>
          <a:prstGeom prst="rect">
            <a:avLst/>
          </a:prstGeom>
        </p:spPr>
      </p:pic>
      <p:pic>
        <p:nvPicPr>
          <p:cNvPr id="55" name="icons/finance_ecommerce/coins_01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4546600" y="2070100"/>
            <a:ext cx="152400" cy="152400"/>
          </a:xfrm>
          <a:prstGeom prst="rect">
            <a:avLst/>
          </a:prstGeom>
        </p:spPr>
      </p:pic>
      <p:pic>
        <p:nvPicPr>
          <p:cNvPr id="56" name="icons/finance_ecommerce/coins_02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4546600" y="2324100"/>
            <a:ext cx="152400" cy="152400"/>
          </a:xfrm>
          <a:prstGeom prst="rect">
            <a:avLst/>
          </a:prstGeom>
        </p:spPr>
      </p:pic>
      <p:pic>
        <p:nvPicPr>
          <p:cNvPr id="57" name="icons/finance_ecommerce/coins_03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4546600" y="2578100"/>
            <a:ext cx="152400" cy="152400"/>
          </a:xfrm>
          <a:prstGeom prst="rect">
            <a:avLst/>
          </a:prstGeom>
        </p:spPr>
      </p:pic>
      <p:pic>
        <p:nvPicPr>
          <p:cNvPr id="58" name="icons/finance_ecommerce/coins_04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4546600" y="2832100"/>
            <a:ext cx="152400" cy="152400"/>
          </a:xfrm>
          <a:prstGeom prst="rect">
            <a:avLst/>
          </a:prstGeom>
        </p:spPr>
      </p:pic>
      <p:pic>
        <p:nvPicPr>
          <p:cNvPr id="59" name="icons/finance_ecommerce/coins_stacked_01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4546600" y="3340100"/>
            <a:ext cx="152400" cy="152400"/>
          </a:xfrm>
          <a:prstGeom prst="rect">
            <a:avLst/>
          </a:prstGeom>
        </p:spPr>
      </p:pic>
      <p:pic>
        <p:nvPicPr>
          <p:cNvPr id="60" name="icons/finance_ecommerce/coins_stacked_02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4546600" y="3594100"/>
            <a:ext cx="152400" cy="152400"/>
          </a:xfrm>
          <a:prstGeom prst="rect">
            <a:avLst/>
          </a:prstGeom>
        </p:spPr>
      </p:pic>
      <p:pic>
        <p:nvPicPr>
          <p:cNvPr id="61" name="icons/finance_ecommerce/coins_stacked_03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4546600" y="3848100"/>
            <a:ext cx="152400" cy="152400"/>
          </a:xfrm>
          <a:prstGeom prst="rect">
            <a:avLst/>
          </a:prstGeom>
        </p:spPr>
      </p:pic>
      <p:pic>
        <p:nvPicPr>
          <p:cNvPr id="62" name="icons/finance_ecommerce/coins_stacked_04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4546600" y="4102100"/>
            <a:ext cx="152400" cy="152400"/>
          </a:xfrm>
          <a:prstGeom prst="rect">
            <a:avLst/>
          </a:prstGeom>
        </p:spPr>
      </p:pic>
      <p:pic>
        <p:nvPicPr>
          <p:cNvPr id="63" name="icons/finance_ecommerce/coins_installment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4546600" y="4356100"/>
            <a:ext cx="152400" cy="152400"/>
          </a:xfrm>
          <a:prstGeom prst="rect">
            <a:avLst/>
          </a:prstGeom>
        </p:spPr>
      </p:pic>
      <p:pic>
        <p:nvPicPr>
          <p:cNvPr id="64" name="icons/finance_ecommerce/creditcard_01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4546600" y="4864100"/>
            <a:ext cx="152400" cy="152400"/>
          </a:xfrm>
          <a:prstGeom prst="rect">
            <a:avLst/>
          </a:prstGeom>
        </p:spPr>
      </p:pic>
      <p:pic>
        <p:nvPicPr>
          <p:cNvPr id="65" name="icons/finance_ecommerce/creditcard_check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4546600" y="5118100"/>
            <a:ext cx="152400" cy="152400"/>
          </a:xfrm>
          <a:prstGeom prst="rect">
            <a:avLst/>
          </a:prstGeom>
        </p:spPr>
      </p:pic>
      <p:pic>
        <p:nvPicPr>
          <p:cNvPr id="66" name="icons/finance_ecommerce/creditcard_down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4546600" y="5372100"/>
            <a:ext cx="152400" cy="152400"/>
          </a:xfrm>
          <a:prstGeom prst="rect">
            <a:avLst/>
          </a:prstGeom>
        </p:spPr>
      </p:pic>
      <p:pic>
        <p:nvPicPr>
          <p:cNvPr id="67" name="icons/finance_ecommerce/creditcard_download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4546600" y="5626100"/>
            <a:ext cx="152400" cy="152400"/>
          </a:xfrm>
          <a:prstGeom prst="rect">
            <a:avLst/>
          </a:prstGeom>
        </p:spPr>
      </p:pic>
      <p:pic>
        <p:nvPicPr>
          <p:cNvPr id="68" name="icons/finance_ecommerce/creditcard_edit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4914900" y="1054100"/>
            <a:ext cx="152400" cy="152400"/>
          </a:xfrm>
          <a:prstGeom prst="rect">
            <a:avLst/>
          </a:prstGeom>
        </p:spPr>
      </p:pic>
      <p:pic>
        <p:nvPicPr>
          <p:cNvPr id="69" name="icons/finance_ecommerce/creditcard_lock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4914900" y="1308100"/>
            <a:ext cx="152400" cy="152400"/>
          </a:xfrm>
          <a:prstGeom prst="rect">
            <a:avLst/>
          </a:prstGeom>
        </p:spPr>
      </p:pic>
      <p:pic>
        <p:nvPicPr>
          <p:cNvPr id="70" name="icons/finance_ecommerce/creditcard_minus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4914900" y="1562100"/>
            <a:ext cx="152400" cy="152400"/>
          </a:xfrm>
          <a:prstGeom prst="rect">
            <a:avLst/>
          </a:prstGeom>
        </p:spPr>
      </p:pic>
      <p:pic>
        <p:nvPicPr>
          <p:cNvPr id="71" name="icons/finance_ecommerce/creditcard_plus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4914900" y="1816100"/>
            <a:ext cx="152400" cy="152400"/>
          </a:xfrm>
          <a:prstGeom prst="rect">
            <a:avLst/>
          </a:prstGeom>
        </p:spPr>
      </p:pic>
      <p:pic>
        <p:nvPicPr>
          <p:cNvPr id="72" name="icons/finance_ecommerce/creditcard_plus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4914900" y="1816100"/>
            <a:ext cx="152400" cy="152400"/>
          </a:xfrm>
          <a:prstGeom prst="rect">
            <a:avLst/>
          </a:prstGeom>
        </p:spPr>
      </p:pic>
      <p:pic>
        <p:nvPicPr>
          <p:cNvPr id="73" name="icons/finance_ecommerce/creditcard_refresh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4914900" y="2070100"/>
            <a:ext cx="152400" cy="152400"/>
          </a:xfrm>
          <a:prstGeom prst="rect">
            <a:avLst/>
          </a:prstGeom>
        </p:spPr>
      </p:pic>
      <p:pic>
        <p:nvPicPr>
          <p:cNvPr id="74" name="icons/finance_ecommerce/creditcard_search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4914900" y="2324100"/>
            <a:ext cx="152400" cy="152400"/>
          </a:xfrm>
          <a:prstGeom prst="rect">
            <a:avLst/>
          </a:prstGeom>
        </p:spPr>
      </p:pic>
      <p:pic>
        <p:nvPicPr>
          <p:cNvPr id="75" name="icons/finance_ecommerce/creditcard_shield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4914900" y="2578100"/>
            <a:ext cx="152400" cy="152400"/>
          </a:xfrm>
          <a:prstGeom prst="rect">
            <a:avLst/>
          </a:prstGeom>
        </p:spPr>
      </p:pic>
      <p:pic>
        <p:nvPicPr>
          <p:cNvPr id="76" name="icons/finance_ecommerce/creditcard_up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4914900" y="2832100"/>
            <a:ext cx="152400" cy="152400"/>
          </a:xfrm>
          <a:prstGeom prst="rect">
            <a:avLst/>
          </a:prstGeom>
        </p:spPr>
      </p:pic>
      <p:pic>
        <p:nvPicPr>
          <p:cNvPr id="77" name="icons/finance_ecommerce/creditcard_upload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4914900" y="3086100"/>
            <a:ext cx="152400" cy="152400"/>
          </a:xfrm>
          <a:prstGeom prst="rect">
            <a:avLst/>
          </a:prstGeom>
        </p:spPr>
      </p:pic>
      <p:pic>
        <p:nvPicPr>
          <p:cNvPr id="78" name="icons/finance_ecommerce/creditcard_x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4914900" y="3340100"/>
            <a:ext cx="152400" cy="152400"/>
          </a:xfrm>
          <a:prstGeom prst="rect">
            <a:avLst/>
          </a:prstGeom>
        </p:spPr>
      </p:pic>
      <p:pic>
        <p:nvPicPr>
          <p:cNvPr id="79" name="icons/finance_ecommerce/currency_01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4914900" y="3594100"/>
            <a:ext cx="152400" cy="152400"/>
          </a:xfrm>
          <a:prstGeom prst="rect">
            <a:avLst/>
          </a:prstGeom>
        </p:spPr>
      </p:pic>
      <p:pic>
        <p:nvPicPr>
          <p:cNvPr id="80" name="icons/finance_ecommerce/currency_bitcoin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4914900" y="3848100"/>
            <a:ext cx="152400" cy="152400"/>
          </a:xfrm>
          <a:prstGeom prst="rect">
            <a:avLst/>
          </a:prstGeom>
        </p:spPr>
      </p:pic>
      <p:pic>
        <p:nvPicPr>
          <p:cNvPr id="81" name="icons/finance_ecommerce/currency_dollar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4914900" y="4114800"/>
            <a:ext cx="152400" cy="152400"/>
          </a:xfrm>
          <a:prstGeom prst="rect">
            <a:avLst/>
          </a:prstGeom>
        </p:spPr>
      </p:pic>
      <p:pic>
        <p:nvPicPr>
          <p:cNvPr id="82" name="icons/finance_ecommerce/currency_02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4914900" y="4381500"/>
            <a:ext cx="152400" cy="152400"/>
          </a:xfrm>
          <a:prstGeom prst="rect">
            <a:avLst/>
          </a:prstGeom>
        </p:spPr>
      </p:pic>
      <p:pic>
        <p:nvPicPr>
          <p:cNvPr id="83" name="icons/finance_ecommerce/currency_euro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4914900" y="4629150"/>
            <a:ext cx="152400" cy="152400"/>
          </a:xfrm>
          <a:prstGeom prst="rect">
            <a:avLst/>
          </a:prstGeom>
        </p:spPr>
      </p:pic>
      <p:pic>
        <p:nvPicPr>
          <p:cNvPr id="84" name="icons/finance_ecommerce/currency_pound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4914900" y="4883150"/>
            <a:ext cx="152400" cy="152400"/>
          </a:xfrm>
          <a:prstGeom prst="rect">
            <a:avLst/>
          </a:prstGeom>
        </p:spPr>
      </p:pic>
      <p:pic>
        <p:nvPicPr>
          <p:cNvPr id="85" name="icons/finance_ecommerce/currency_ruble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4914900" y="5156200"/>
            <a:ext cx="152400" cy="152400"/>
          </a:xfrm>
          <a:prstGeom prst="rect">
            <a:avLst/>
          </a:prstGeom>
        </p:spPr>
      </p:pic>
      <p:pic>
        <p:nvPicPr>
          <p:cNvPr id="86" name="icons/finance_ecommerce/currency_rupee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4914900" y="5410200"/>
            <a:ext cx="152400" cy="152400"/>
          </a:xfrm>
          <a:prstGeom prst="rect">
            <a:avLst/>
          </a:prstGeom>
        </p:spPr>
      </p:pic>
      <p:pic>
        <p:nvPicPr>
          <p:cNvPr id="87" name="icons/finance_ecommerce/currency_yen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4914900" y="5664200"/>
            <a:ext cx="152400" cy="152400"/>
          </a:xfrm>
          <a:prstGeom prst="rect">
            <a:avLst/>
          </a:prstGeom>
        </p:spPr>
      </p:pic>
      <p:pic>
        <p:nvPicPr>
          <p:cNvPr id="88" name="icons/finance_ecommerce/diamond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5283200" y="1054100"/>
            <a:ext cx="152400" cy="152400"/>
          </a:xfrm>
          <a:prstGeom prst="rect">
            <a:avLst/>
          </a:prstGeom>
        </p:spPr>
      </p:pic>
      <p:pic>
        <p:nvPicPr>
          <p:cNvPr id="89" name="icons/finance_ecommerce/gift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5283200" y="1308100"/>
            <a:ext cx="152400" cy="152400"/>
          </a:xfrm>
          <a:prstGeom prst="rect">
            <a:avLst/>
          </a:prstGeom>
        </p:spPr>
      </p:pic>
      <p:pic>
        <p:nvPicPr>
          <p:cNvPr id="90" name="icons/finance_ecommerce/receipt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5283200" y="1587500"/>
            <a:ext cx="152400" cy="152400"/>
          </a:xfrm>
          <a:prstGeom prst="rect">
            <a:avLst/>
          </a:prstGeom>
        </p:spPr>
      </p:pic>
      <p:pic>
        <p:nvPicPr>
          <p:cNvPr id="91" name="icons/finance_ecommerce/receipt_check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5283200" y="1841500"/>
            <a:ext cx="152400" cy="152400"/>
          </a:xfrm>
          <a:prstGeom prst="rect">
            <a:avLst/>
          </a:prstGeom>
        </p:spPr>
      </p:pic>
      <p:pic>
        <p:nvPicPr>
          <p:cNvPr id="92" name="icons/finance_ecommerce/safe_01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5283200" y="2095500"/>
            <a:ext cx="152400" cy="152400"/>
          </a:xfrm>
          <a:prstGeom prst="rect">
            <a:avLst/>
          </a:prstGeom>
        </p:spPr>
      </p:pic>
      <p:pic>
        <p:nvPicPr>
          <p:cNvPr id="93" name="icons/finance_ecommerce/sale_01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5283200" y="2349500"/>
            <a:ext cx="152400" cy="152400"/>
          </a:xfrm>
          <a:prstGeom prst="rect">
            <a:avLst/>
          </a:prstGeom>
        </p:spPr>
      </p:pic>
      <p:pic>
        <p:nvPicPr>
          <p:cNvPr id="94" name="icons/finance_ecommerce/sale_02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5283200" y="2616200"/>
            <a:ext cx="152400" cy="152400"/>
          </a:xfrm>
          <a:prstGeom prst="rect">
            <a:avLst/>
          </a:prstGeom>
        </p:spPr>
      </p:pic>
      <p:pic>
        <p:nvPicPr>
          <p:cNvPr id="95" name="icons/finance_ecommerce/sale_03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5283200" y="2870200"/>
            <a:ext cx="152400" cy="152400"/>
          </a:xfrm>
          <a:prstGeom prst="rect">
            <a:avLst/>
          </a:prstGeom>
        </p:spPr>
      </p:pic>
      <p:pic>
        <p:nvPicPr>
          <p:cNvPr id="96" name="icons/finance_ecommerce/scales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5283200" y="3124200"/>
            <a:ext cx="152400" cy="152400"/>
          </a:xfrm>
          <a:prstGeom prst="rect">
            <a:avLst/>
          </a:prstGeom>
        </p:spPr>
      </p:pic>
      <p:pic>
        <p:nvPicPr>
          <p:cNvPr id="97" name="icons/finance_ecommerce/shopping_bag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5283200" y="3378200"/>
            <a:ext cx="152400" cy="152400"/>
          </a:xfrm>
          <a:prstGeom prst="rect">
            <a:avLst/>
          </a:prstGeom>
        </p:spPr>
      </p:pic>
      <p:pic>
        <p:nvPicPr>
          <p:cNvPr id="98" name="icons/finance_ecommerce/shopping_cart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5283200" y="3632200"/>
            <a:ext cx="152400" cy="152400"/>
          </a:xfrm>
          <a:prstGeom prst="rect">
            <a:avLst/>
          </a:prstGeom>
        </p:spPr>
      </p:pic>
      <p:pic>
        <p:nvPicPr>
          <p:cNvPr id="99" name="icons/finance_ecommerce/tag_01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5283200" y="3886200"/>
            <a:ext cx="152400" cy="152400"/>
          </a:xfrm>
          <a:prstGeom prst="rect">
            <a:avLst/>
          </a:prstGeom>
        </p:spPr>
      </p:pic>
      <p:pic>
        <p:nvPicPr>
          <p:cNvPr id="100" name="icons/finance_ecommerce/tag_02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5283200" y="4152900"/>
            <a:ext cx="152400" cy="152400"/>
          </a:xfrm>
          <a:prstGeom prst="rect">
            <a:avLst/>
          </a:prstGeom>
        </p:spPr>
      </p:pic>
      <p:pic>
        <p:nvPicPr>
          <p:cNvPr id="101" name="icons/finance_ecommerce/wallet_01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5283200" y="4387850"/>
            <a:ext cx="152400" cy="152400"/>
          </a:xfrm>
          <a:prstGeom prst="rect">
            <a:avLst/>
          </a:prstGeom>
        </p:spPr>
      </p:pic>
      <p:pic>
        <p:nvPicPr>
          <p:cNvPr id="102" name="icons/finance_ecommerce/wallet_02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5283200" y="4654550"/>
            <a:ext cx="152400" cy="152400"/>
          </a:xfrm>
          <a:prstGeom prst="rect">
            <a:avLst/>
          </a:prstGeom>
        </p:spPr>
      </p:pic>
      <p:pic>
        <p:nvPicPr>
          <p:cNvPr id="103" name="icons/finance_ecommerce/coins_swap_02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4546600" y="4610100"/>
            <a:ext cx="152400" cy="152400"/>
          </a:xfrm>
          <a:prstGeom prst="rect">
            <a:avLst/>
          </a:prstGeom>
        </p:spPr>
      </p:pic>
      <p:pic>
        <p:nvPicPr>
          <p:cNvPr id="104" name="icons/finance_ecommerce/coins_hand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4546600" y="3086100"/>
            <a:ext cx="152400" cy="152400"/>
          </a:xfrm>
          <a:prstGeom prst="rect">
            <a:avLst/>
          </a:prstGeom>
        </p:spPr>
      </p:pic>
      <p:pic>
        <p:nvPicPr>
          <p:cNvPr id="105" name="icons/finance_ecommerce/briefcase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5283200" y="4927600"/>
            <a:ext cx="152400" cy="152400"/>
          </a:xfrm>
          <a:prstGeom prst="rect">
            <a:avLst/>
          </a:prstGeom>
        </p:spPr>
      </p:pic>
      <p:pic>
        <p:nvPicPr>
          <p:cNvPr id="106" name="icons/finance_ecommerce/currency/bitcoin_circle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6388100" y="1054100"/>
            <a:ext cx="152400" cy="152400"/>
          </a:xfrm>
          <a:prstGeom prst="rect">
            <a:avLst/>
          </a:prstGeom>
        </p:spPr>
      </p:pic>
      <p:pic>
        <p:nvPicPr>
          <p:cNvPr id="107" name="icons/finance_ecommerce/currency/dollar_circle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6388100" y="1308100"/>
            <a:ext cx="152400" cy="152400"/>
          </a:xfrm>
          <a:prstGeom prst="rect">
            <a:avLst/>
          </a:prstGeom>
        </p:spPr>
      </p:pic>
      <p:pic>
        <p:nvPicPr>
          <p:cNvPr id="108" name="icons/finance_ecommerce/currency/ethereum_circle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6388100" y="1562100"/>
            <a:ext cx="152400" cy="152400"/>
          </a:xfrm>
          <a:prstGeom prst="rect">
            <a:avLst/>
          </a:prstGeom>
        </p:spPr>
      </p:pic>
      <p:pic>
        <p:nvPicPr>
          <p:cNvPr id="109" name="icons/finance_ecommerce/currency/euro_circle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6388100" y="1816100"/>
            <a:ext cx="152400" cy="152400"/>
          </a:xfrm>
          <a:prstGeom prst="rect">
            <a:avLst/>
          </a:prstGeom>
        </p:spPr>
      </p:pic>
      <p:pic>
        <p:nvPicPr>
          <p:cNvPr id="110" name="icons/finance_ecommerce/currency/pound_circle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6388100" y="2070100"/>
            <a:ext cx="152400" cy="152400"/>
          </a:xfrm>
          <a:prstGeom prst="rect">
            <a:avLst/>
          </a:prstGeom>
        </p:spPr>
      </p:pic>
      <p:pic>
        <p:nvPicPr>
          <p:cNvPr id="111" name="icons/finance_ecommerce/currency/ruble_circle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6388100" y="2324100"/>
            <a:ext cx="152400" cy="152400"/>
          </a:xfrm>
          <a:prstGeom prst="rect">
            <a:avLst/>
          </a:prstGeom>
        </p:spPr>
      </p:pic>
      <p:pic>
        <p:nvPicPr>
          <p:cNvPr id="112" name="icons/finance_ecommerce/currency/rupee_circle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6388100" y="2578100"/>
            <a:ext cx="152400" cy="152400"/>
          </a:xfrm>
          <a:prstGeom prst="rect">
            <a:avLst/>
          </a:prstGeom>
        </p:spPr>
      </p:pic>
      <p:pic>
        <p:nvPicPr>
          <p:cNvPr id="113" name="icons/finance_ecommerce/currency/yen_circle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6388100" y="2832100"/>
            <a:ext cx="152400" cy="152400"/>
          </a:xfrm>
          <a:prstGeom prst="rect">
            <a:avLst/>
          </a:prstGeom>
        </p:spPr>
      </p:pic>
      <p:pic>
        <p:nvPicPr>
          <p:cNvPr id="114" name="icons/finance_ecommerce/contactless_payment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6388100" y="3086100"/>
            <a:ext cx="152400" cy="152400"/>
          </a:xfrm>
          <a:prstGeom prst="rect">
            <a:avLst/>
          </a:prstGeom>
        </p:spPr>
      </p:pic>
      <p:pic>
        <p:nvPicPr>
          <p:cNvPr id="115" name="icons/finance_ecommerce/coin_loan_2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5651500" y="1054100"/>
            <a:ext cx="152400" cy="152400"/>
          </a:xfrm>
          <a:prstGeom prst="rect">
            <a:avLst/>
          </a:prstGeom>
        </p:spPr>
      </p:pic>
      <p:pic>
        <p:nvPicPr>
          <p:cNvPr id="116" name="icons/finance_ecommerce/coin_loan_1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5651500" y="1333500"/>
            <a:ext cx="152400" cy="152400"/>
          </a:xfrm>
          <a:prstGeom prst="rect">
            <a:avLst/>
          </a:prstGeom>
        </p:spPr>
      </p:pic>
      <p:pic>
        <p:nvPicPr>
          <p:cNvPr id="117" name="icons/finance_ecommerce/wallet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5651500" y="1612900"/>
            <a:ext cx="152400" cy="152400"/>
          </a:xfrm>
          <a:prstGeom prst="rect">
            <a:avLst/>
          </a:prstGeom>
        </p:spPr>
      </p:pic>
      <p:pic>
        <p:nvPicPr>
          <p:cNvPr id="118" name="icons/finance_ecommerce/cards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5651500" y="1892300"/>
            <a:ext cx="152400" cy="152400"/>
          </a:xfrm>
          <a:prstGeom prst="rect">
            <a:avLst/>
          </a:prstGeom>
        </p:spPr>
      </p:pic>
      <p:pic>
        <p:nvPicPr>
          <p:cNvPr id="119" name="icons/finance_ecommerce/card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5651500" y="2171700"/>
            <a:ext cx="152400" cy="152400"/>
          </a:xfrm>
          <a:prstGeom prst="rect">
            <a:avLst/>
          </a:prstGeom>
        </p:spPr>
      </p:pic>
      <p:pic>
        <p:nvPicPr>
          <p:cNvPr id="120" name="icons/finance_ecommerce/cash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5651500" y="2451100"/>
            <a:ext cx="152400" cy="152400"/>
          </a:xfrm>
          <a:prstGeom prst="rect">
            <a:avLst/>
          </a:prstGeom>
        </p:spPr>
      </p:pic>
      <p:pic>
        <p:nvPicPr>
          <p:cNvPr id="121" name="icons/finance_ecommerce/financial_building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5651500" y="2730500"/>
            <a:ext cx="152400" cy="152400"/>
          </a:xfrm>
          <a:prstGeom prst="rect">
            <a:avLst/>
          </a:prstGeom>
        </p:spPr>
      </p:pic>
      <p:pic>
        <p:nvPicPr>
          <p:cNvPr id="122" name="icons/finance_ecommerce/financial_building_2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5651500" y="3009900"/>
            <a:ext cx="152400" cy="152400"/>
          </a:xfrm>
          <a:prstGeom prst="rect">
            <a:avLst/>
          </a:prstGeom>
        </p:spPr>
      </p:pic>
      <p:pic>
        <p:nvPicPr>
          <p:cNvPr id="123" name="icons/finance_ecommerce/coin_2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5651500" y="3289300"/>
            <a:ext cx="152400" cy="152400"/>
          </a:xfrm>
          <a:prstGeom prst="rect">
            <a:avLst/>
          </a:prstGeom>
        </p:spPr>
      </p:pic>
      <p:pic>
        <p:nvPicPr>
          <p:cNvPr id="124" name="icons/finance_ecommerce/tenge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6019800" y="1054100"/>
            <a:ext cx="152400" cy="152400"/>
          </a:xfrm>
          <a:prstGeom prst="rect">
            <a:avLst/>
          </a:prstGeom>
        </p:spPr>
      </p:pic>
      <p:pic>
        <p:nvPicPr>
          <p:cNvPr id="125" name="icons/finance_ecommerce/euro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6019800" y="1333500"/>
            <a:ext cx="152400" cy="152400"/>
          </a:xfrm>
          <a:prstGeom prst="rect">
            <a:avLst/>
          </a:prstGeom>
        </p:spPr>
      </p:pic>
      <p:pic>
        <p:nvPicPr>
          <p:cNvPr id="126" name="icons/finance_ecommerce/dollar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6019800" y="1612900"/>
            <a:ext cx="152400" cy="152400"/>
          </a:xfrm>
          <a:prstGeom prst="rect">
            <a:avLst/>
          </a:prstGeom>
        </p:spPr>
      </p:pic>
      <p:pic>
        <p:nvPicPr>
          <p:cNvPr id="127" name="icons/finance_ecommerce/early_repayment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6019800" y="1892300"/>
            <a:ext cx="152400" cy="152400"/>
          </a:xfrm>
          <a:prstGeom prst="rect">
            <a:avLst/>
          </a:prstGeom>
        </p:spPr>
      </p:pic>
      <p:pic>
        <p:nvPicPr>
          <p:cNvPr id="128" name="icons/finance_ecommerce/percent_circle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6019800" y="2171700"/>
            <a:ext cx="152400" cy="152400"/>
          </a:xfrm>
          <a:prstGeom prst="rect">
            <a:avLst/>
          </a:prstGeom>
        </p:spPr>
      </p:pic>
      <p:pic>
        <p:nvPicPr>
          <p:cNvPr id="129" name="icons/finance_ecommerce/credits_outlin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6019800" y="2451100"/>
            <a:ext cx="152400" cy="152400"/>
          </a:xfrm>
          <a:prstGeom prst="rect">
            <a:avLst/>
          </a:prstGeom>
        </p:spPr>
      </p:pic>
      <p:pic>
        <p:nvPicPr>
          <p:cNvPr id="130" name="icons/finance_ecommerce/percent_outlin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6019800" y="2730500"/>
            <a:ext cx="152400" cy="152400"/>
          </a:xfrm>
          <a:prstGeom prst="rect">
            <a:avLst/>
          </a:prstGeom>
        </p:spPr>
      </p:pic>
      <p:pic>
        <p:nvPicPr>
          <p:cNvPr id="131" name="icons/finance_ecommerce/business_case_outlin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6019800" y="3009900"/>
            <a:ext cx="152400" cy="152400"/>
          </a:xfrm>
          <a:prstGeom prst="rect">
            <a:avLst/>
          </a:prstGeom>
        </p:spPr>
      </p:pic>
      <p:pic>
        <p:nvPicPr>
          <p:cNvPr id="132" name="icons/finance_ecommerce/home_money_outlin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6019800" y="3289300"/>
            <a:ext cx="152400" cy="152400"/>
          </a:xfrm>
          <a:prstGeom prst="rect">
            <a:avLst/>
          </a:prstGeom>
        </p:spPr>
      </p:pic>
      <p:pic>
        <p:nvPicPr>
          <p:cNvPr id="133" name="icons/finance_ecommerce/sort_down_outlin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6019800" y="3568700"/>
            <a:ext cx="152400" cy="152400"/>
          </a:xfrm>
          <a:prstGeom prst="rect">
            <a:avLst/>
          </a:prstGeom>
        </p:spPr>
      </p:pic>
      <p:pic>
        <p:nvPicPr>
          <p:cNvPr id="134" name="icons/finance_ecommerce/sort_up_outlin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5651500" y="3568700"/>
            <a:ext cx="152400" cy="152400"/>
          </a:xfrm>
          <a:prstGeom prst="rect">
            <a:avLst/>
          </a:prstGeom>
        </p:spPr>
      </p:pic>
      <p:pic>
        <p:nvPicPr>
          <p:cNvPr id="135" name="icons/finance_ecommerce/safe_02_outlin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5651500" y="3848100"/>
            <a:ext cx="152400" cy="152400"/>
          </a:xfrm>
          <a:prstGeom prst="rect">
            <a:avLst/>
          </a:prstGeom>
        </p:spPr>
      </p:pic>
      <p:pic>
        <p:nvPicPr>
          <p:cNvPr id="136" name="icons/finance_ecommerce/key_outlin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5651500" y="4127500"/>
            <a:ext cx="152400" cy="152400"/>
          </a:xfrm>
          <a:prstGeom prst="rect">
            <a:avLst/>
          </a:prstGeom>
        </p:spPr>
      </p:pic>
      <p:pic>
        <p:nvPicPr>
          <p:cNvPr id="137" name="icons/finance_ecommerce/replenishment_outlin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6019800" y="3848100"/>
            <a:ext cx="152400" cy="152400"/>
          </a:xfrm>
          <a:prstGeom prst="rect">
            <a:avLst/>
          </a:prstGeom>
        </p:spPr>
      </p:pic>
      <p:pic>
        <p:nvPicPr>
          <p:cNvPr id="138" name="icons/finance_ecommerce/coins_outlin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6019800" y="4127500"/>
            <a:ext cx="152400" cy="152400"/>
          </a:xfrm>
          <a:prstGeom prst="rect">
            <a:avLst/>
          </a:prstGeom>
        </p:spPr>
      </p:pic>
      <p:pic>
        <p:nvPicPr>
          <p:cNvPr id="139" name="icons/finance_ecommerce/creditcard_qr_outlin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4546600" y="5892800"/>
            <a:ext cx="152400" cy="152400"/>
          </a:xfrm>
          <a:prstGeom prst="rect">
            <a:avLst/>
          </a:prstGeom>
        </p:spPr>
      </p:pic>
      <p:pic>
        <p:nvPicPr>
          <p:cNvPr id="140" name="icons/file/01_outlin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9302750" y="1054100"/>
            <a:ext cx="152400" cy="152400"/>
          </a:xfrm>
          <a:prstGeom prst="rect">
            <a:avLst/>
          </a:prstGeom>
        </p:spPr>
      </p:pic>
      <p:pic>
        <p:nvPicPr>
          <p:cNvPr id="141" name="icons/file/02_outlin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9302750" y="1308100"/>
            <a:ext cx="152400" cy="152400"/>
          </a:xfrm>
          <a:prstGeom prst="rect">
            <a:avLst/>
          </a:prstGeom>
        </p:spPr>
      </p:pic>
      <p:pic>
        <p:nvPicPr>
          <p:cNvPr id="142" name="icons/file/03_outlin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9302750" y="1562100"/>
            <a:ext cx="152400" cy="152400"/>
          </a:xfrm>
          <a:prstGeom prst="rect">
            <a:avLst/>
          </a:prstGeom>
        </p:spPr>
      </p:pic>
      <p:pic>
        <p:nvPicPr>
          <p:cNvPr id="143" name="icons/file/04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9302750" y="1816100"/>
            <a:ext cx="152400" cy="152400"/>
          </a:xfrm>
          <a:prstGeom prst="rect">
            <a:avLst/>
          </a:prstGeom>
        </p:spPr>
      </p:pic>
      <p:pic>
        <p:nvPicPr>
          <p:cNvPr id="144" name="icons/file/06_outlin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9302750" y="2095500"/>
            <a:ext cx="152400" cy="152400"/>
          </a:xfrm>
          <a:prstGeom prst="rect">
            <a:avLst/>
          </a:prstGeom>
        </p:spPr>
      </p:pic>
      <p:pic>
        <p:nvPicPr>
          <p:cNvPr id="145" name="icons/file/attachment_01_outlin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9302750" y="2349500"/>
            <a:ext cx="152400" cy="152400"/>
          </a:xfrm>
          <a:prstGeom prst="rect">
            <a:avLst/>
          </a:prstGeom>
        </p:spPr>
      </p:pic>
      <p:pic>
        <p:nvPicPr>
          <p:cNvPr id="146" name="icons/file/attachment_02_outlin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9302750" y="2603500"/>
            <a:ext cx="152400" cy="152400"/>
          </a:xfrm>
          <a:prstGeom prst="rect">
            <a:avLst/>
          </a:prstGeom>
        </p:spPr>
      </p:pic>
      <p:pic>
        <p:nvPicPr>
          <p:cNvPr id="147" name="icons/file/check_01_outlin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9302750" y="2857500"/>
            <a:ext cx="152400" cy="152400"/>
          </a:xfrm>
          <a:prstGeom prst="rect">
            <a:avLst/>
          </a:prstGeom>
        </p:spPr>
      </p:pic>
      <p:pic>
        <p:nvPicPr>
          <p:cNvPr id="148" name="icons/file/check_02_outlin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9302750" y="3111500"/>
            <a:ext cx="152400" cy="152400"/>
          </a:xfrm>
          <a:prstGeom prst="rect">
            <a:avLst/>
          </a:prstGeom>
        </p:spPr>
      </p:pic>
      <p:pic>
        <p:nvPicPr>
          <p:cNvPr id="149" name="icons/file/check_03_outlin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9302750" y="3365500"/>
            <a:ext cx="152400" cy="152400"/>
          </a:xfrm>
          <a:prstGeom prst="rect">
            <a:avLst/>
          </a:prstGeom>
        </p:spPr>
      </p:pic>
      <p:pic>
        <p:nvPicPr>
          <p:cNvPr id="150" name="icons/file/download_01_outlin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9594850" y="1054100"/>
            <a:ext cx="152400" cy="152400"/>
          </a:xfrm>
          <a:prstGeom prst="rect">
            <a:avLst/>
          </a:prstGeom>
        </p:spPr>
      </p:pic>
      <p:pic>
        <p:nvPicPr>
          <p:cNvPr id="151" name="icons/file/download_02_outlin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9594850" y="1308100"/>
            <a:ext cx="152400" cy="152400"/>
          </a:xfrm>
          <a:prstGeom prst="rect">
            <a:avLst/>
          </a:prstGeom>
        </p:spPr>
      </p:pic>
      <p:pic>
        <p:nvPicPr>
          <p:cNvPr id="152" name="icons/file/download_03_outlin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9594850" y="1562100"/>
            <a:ext cx="152400" cy="152400"/>
          </a:xfrm>
          <a:prstGeom prst="rect">
            <a:avLst/>
          </a:prstGeom>
        </p:spPr>
      </p:pic>
      <p:pic>
        <p:nvPicPr>
          <p:cNvPr id="153" name="icons/file/heart_01_outlin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9594850" y="1816100"/>
            <a:ext cx="152400" cy="152400"/>
          </a:xfrm>
          <a:prstGeom prst="rect">
            <a:avLst/>
          </a:prstGeom>
        </p:spPr>
      </p:pic>
      <p:pic>
        <p:nvPicPr>
          <p:cNvPr id="154" name="icons/file/heart_02_outlin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9594850" y="2070100"/>
            <a:ext cx="152400" cy="152400"/>
          </a:xfrm>
          <a:prstGeom prst="rect">
            <a:avLst/>
          </a:prstGeom>
        </p:spPr>
      </p:pic>
      <p:pic>
        <p:nvPicPr>
          <p:cNvPr id="155" name="icons/file/heart_03_outlin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9594850" y="2324100"/>
            <a:ext cx="152400" cy="152400"/>
          </a:xfrm>
          <a:prstGeom prst="rect">
            <a:avLst/>
          </a:prstGeom>
        </p:spPr>
      </p:pic>
      <p:pic>
        <p:nvPicPr>
          <p:cNvPr id="156" name="icons/file/minus_01_outlin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9594850" y="2578100"/>
            <a:ext cx="152400" cy="152400"/>
          </a:xfrm>
          <a:prstGeom prst="rect">
            <a:avLst/>
          </a:prstGeom>
        </p:spPr>
      </p:pic>
      <p:pic>
        <p:nvPicPr>
          <p:cNvPr id="157" name="icons/file/minus_02_outlin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9594850" y="2832100"/>
            <a:ext cx="152400" cy="152400"/>
          </a:xfrm>
          <a:prstGeom prst="rect">
            <a:avLst/>
          </a:prstGeom>
        </p:spPr>
      </p:pic>
      <p:pic>
        <p:nvPicPr>
          <p:cNvPr id="158" name="icons/file/minus_03_outlined" descr="preencoded.png"/>
          <p:cNvPicPr>
            <a:picLocks noChangeAspect="1"/>
          </p:cNvPicPr>
          <p:nvPr/>
        </p:nvPicPr>
        <p:blipFill>
          <a:blip r:embed="rId313">
            <a:extLst>
              <a:ext uri="{96DAC541-7B7A-43D3-8B79-37D633B846F1}">
                <asvg:svgBlip xmlns="" xmlns:asvg="http://schemas.microsoft.com/office/drawing/2016/SVG/main" r:embed="rId314"/>
              </a:ext>
            </a:extLst>
          </a:blip>
          <a:srcRect/>
          <a:stretch/>
        </p:blipFill>
        <p:spPr>
          <a:xfrm>
            <a:off x="9594850" y="3086100"/>
            <a:ext cx="152400" cy="152400"/>
          </a:xfrm>
          <a:prstGeom prst="rect">
            <a:avLst/>
          </a:prstGeom>
        </p:spPr>
      </p:pic>
      <p:pic>
        <p:nvPicPr>
          <p:cNvPr id="159" name="icons/file/plus_01_outlined" descr="preencoded.png"/>
          <p:cNvPicPr>
            <a:picLocks noChangeAspect="1"/>
          </p:cNvPicPr>
          <p:nvPr/>
        </p:nvPicPr>
        <p:blipFill>
          <a:blip r:embed="rId315">
            <a:extLst>
              <a:ext uri="{96DAC541-7B7A-43D3-8B79-37D633B846F1}">
                <asvg:svgBlip xmlns="" xmlns:asvg="http://schemas.microsoft.com/office/drawing/2016/SVG/main" r:embed="rId316"/>
              </a:ext>
            </a:extLst>
          </a:blip>
          <a:srcRect/>
          <a:stretch/>
        </p:blipFill>
        <p:spPr>
          <a:xfrm>
            <a:off x="9594850" y="3340100"/>
            <a:ext cx="152400" cy="152400"/>
          </a:xfrm>
          <a:prstGeom prst="rect">
            <a:avLst/>
          </a:prstGeom>
        </p:spPr>
      </p:pic>
      <p:pic>
        <p:nvPicPr>
          <p:cNvPr id="160" name="icons/file/plus_02_outlined" descr="preencoded.png"/>
          <p:cNvPicPr>
            <a:picLocks noChangeAspect="1"/>
          </p:cNvPicPr>
          <p:nvPr/>
        </p:nvPicPr>
        <p:blipFill>
          <a:blip r:embed="rId317">
            <a:extLst>
              <a:ext uri="{96DAC541-7B7A-43D3-8B79-37D633B846F1}">
                <asvg:svgBlip xmlns="" xmlns:asvg="http://schemas.microsoft.com/office/drawing/2016/SVG/main" r:embed="rId318"/>
              </a:ext>
            </a:extLst>
          </a:blip>
          <a:srcRect/>
          <a:stretch/>
        </p:blipFill>
        <p:spPr>
          <a:xfrm>
            <a:off x="9594850" y="3594100"/>
            <a:ext cx="152400" cy="152400"/>
          </a:xfrm>
          <a:prstGeom prst="rect">
            <a:avLst/>
          </a:prstGeom>
        </p:spPr>
      </p:pic>
      <p:pic>
        <p:nvPicPr>
          <p:cNvPr id="161" name="icons/file/plus_03_outlined" descr="preencoded.png"/>
          <p:cNvPicPr>
            <a:picLocks noChangeAspect="1"/>
          </p:cNvPicPr>
          <p:nvPr/>
        </p:nvPicPr>
        <p:blipFill>
          <a:blip r:embed="rId319">
            <a:extLst>
              <a:ext uri="{96DAC541-7B7A-43D3-8B79-37D633B846F1}">
                <asvg:svgBlip xmlns="" xmlns:asvg="http://schemas.microsoft.com/office/drawing/2016/SVG/main" r:embed="rId320"/>
              </a:ext>
            </a:extLst>
          </a:blip>
          <a:srcRect/>
          <a:stretch/>
        </p:blipFill>
        <p:spPr>
          <a:xfrm>
            <a:off x="9594850" y="3848100"/>
            <a:ext cx="152400" cy="152400"/>
          </a:xfrm>
          <a:prstGeom prst="rect">
            <a:avLst/>
          </a:prstGeom>
        </p:spPr>
      </p:pic>
      <p:pic>
        <p:nvPicPr>
          <p:cNvPr id="162" name="icons/file/question_01_outlined" descr="preencoded.png"/>
          <p:cNvPicPr>
            <a:picLocks noChangeAspect="1"/>
          </p:cNvPicPr>
          <p:nvPr/>
        </p:nvPicPr>
        <p:blipFill>
          <a:blip r:embed="rId321">
            <a:extLst>
              <a:ext uri="{96DAC541-7B7A-43D3-8B79-37D633B846F1}">
                <asvg:svgBlip xmlns="" xmlns:asvg="http://schemas.microsoft.com/office/drawing/2016/SVG/main" r:embed="rId322"/>
              </a:ext>
            </a:extLst>
          </a:blip>
          <a:srcRect/>
          <a:stretch/>
        </p:blipFill>
        <p:spPr>
          <a:xfrm>
            <a:off x="9302750" y="3619500"/>
            <a:ext cx="152400" cy="152400"/>
          </a:xfrm>
          <a:prstGeom prst="rect">
            <a:avLst/>
          </a:prstGeom>
        </p:spPr>
      </p:pic>
      <p:pic>
        <p:nvPicPr>
          <p:cNvPr id="163" name="icons/file/question_02_outlined" descr="preencoded.png"/>
          <p:cNvPicPr>
            <a:picLocks noChangeAspect="1"/>
          </p:cNvPicPr>
          <p:nvPr/>
        </p:nvPicPr>
        <p:blipFill>
          <a:blip r:embed="rId323">
            <a:extLst>
              <a:ext uri="{96DAC541-7B7A-43D3-8B79-37D633B846F1}">
                <asvg:svgBlip xmlns="" xmlns:asvg="http://schemas.microsoft.com/office/drawing/2016/SVG/main" r:embed="rId324"/>
              </a:ext>
            </a:extLst>
          </a:blip>
          <a:srcRect/>
          <a:stretch/>
        </p:blipFill>
        <p:spPr>
          <a:xfrm>
            <a:off x="9302750" y="3873500"/>
            <a:ext cx="152400" cy="152400"/>
          </a:xfrm>
          <a:prstGeom prst="rect">
            <a:avLst/>
          </a:prstGeom>
        </p:spPr>
      </p:pic>
      <p:pic>
        <p:nvPicPr>
          <p:cNvPr id="164" name="icons/file/question_03_outlined" descr="preencoded.png"/>
          <p:cNvPicPr>
            <a:picLocks noChangeAspect="1"/>
          </p:cNvPicPr>
          <p:nvPr/>
        </p:nvPicPr>
        <p:blipFill>
          <a:blip r:embed="rId325">
            <a:extLst>
              <a:ext uri="{96DAC541-7B7A-43D3-8B79-37D633B846F1}">
                <asvg:svgBlip xmlns="" xmlns:asvg="http://schemas.microsoft.com/office/drawing/2016/SVG/main" r:embed="rId326"/>
              </a:ext>
            </a:extLst>
          </a:blip>
          <a:srcRect/>
          <a:stretch/>
        </p:blipFill>
        <p:spPr>
          <a:xfrm>
            <a:off x="9302750" y="4127500"/>
            <a:ext cx="152400" cy="152400"/>
          </a:xfrm>
          <a:prstGeom prst="rect">
            <a:avLst/>
          </a:prstGeom>
        </p:spPr>
      </p:pic>
      <p:pic>
        <p:nvPicPr>
          <p:cNvPr id="165" name="icons/file/x_01_outlined" descr="preencoded.png"/>
          <p:cNvPicPr>
            <a:picLocks noChangeAspect="1"/>
          </p:cNvPicPr>
          <p:nvPr/>
        </p:nvPicPr>
        <p:blipFill>
          <a:blip r:embed="rId327">
            <a:extLst>
              <a:ext uri="{96DAC541-7B7A-43D3-8B79-37D633B846F1}">
                <asvg:svgBlip xmlns="" xmlns:asvg="http://schemas.microsoft.com/office/drawing/2016/SVG/main" r:embed="rId328"/>
              </a:ext>
            </a:extLst>
          </a:blip>
          <a:srcRect/>
          <a:stretch/>
        </p:blipFill>
        <p:spPr>
          <a:xfrm>
            <a:off x="9594850" y="4102100"/>
            <a:ext cx="152400" cy="152400"/>
          </a:xfrm>
          <a:prstGeom prst="rect">
            <a:avLst/>
          </a:prstGeom>
        </p:spPr>
      </p:pic>
      <p:pic>
        <p:nvPicPr>
          <p:cNvPr id="166" name="icons/file/x_02_outlined" descr="preencoded.png"/>
          <p:cNvPicPr>
            <a:picLocks noChangeAspect="1"/>
          </p:cNvPicPr>
          <p:nvPr/>
        </p:nvPicPr>
        <p:blipFill>
          <a:blip r:embed="rId329">
            <a:extLst>
              <a:ext uri="{96DAC541-7B7A-43D3-8B79-37D633B846F1}">
                <asvg:svgBlip xmlns="" xmlns:asvg="http://schemas.microsoft.com/office/drawing/2016/SVG/main" r:embed="rId330"/>
              </a:ext>
            </a:extLst>
          </a:blip>
          <a:srcRect/>
          <a:stretch/>
        </p:blipFill>
        <p:spPr>
          <a:xfrm>
            <a:off x="9594850" y="4356100"/>
            <a:ext cx="152400" cy="152400"/>
          </a:xfrm>
          <a:prstGeom prst="rect">
            <a:avLst/>
          </a:prstGeom>
        </p:spPr>
      </p:pic>
      <p:pic>
        <p:nvPicPr>
          <p:cNvPr id="167" name="icons/file/x_03_outlined" descr="preencoded.png"/>
          <p:cNvPicPr>
            <a:picLocks noChangeAspect="1"/>
          </p:cNvPicPr>
          <p:nvPr/>
        </p:nvPicPr>
        <p:blipFill>
          <a:blip r:embed="rId331">
            <a:extLst>
              <a:ext uri="{96DAC541-7B7A-43D3-8B79-37D633B846F1}">
                <asvg:svgBlip xmlns="" xmlns:asvg="http://schemas.microsoft.com/office/drawing/2016/SVG/main" r:embed="rId332"/>
              </a:ext>
            </a:extLst>
          </a:blip>
          <a:srcRect/>
          <a:stretch/>
        </p:blipFill>
        <p:spPr>
          <a:xfrm>
            <a:off x="9886950" y="1054100"/>
            <a:ext cx="152400" cy="152400"/>
          </a:xfrm>
          <a:prstGeom prst="rect">
            <a:avLst/>
          </a:prstGeom>
        </p:spPr>
      </p:pic>
      <p:pic>
        <p:nvPicPr>
          <p:cNvPr id="168" name="icons/file/search_01_outlined" descr="preencoded.png"/>
          <p:cNvPicPr>
            <a:picLocks noChangeAspect="1"/>
          </p:cNvPicPr>
          <p:nvPr/>
        </p:nvPicPr>
        <p:blipFill>
          <a:blip r:embed="rId333">
            <a:extLst>
              <a:ext uri="{96DAC541-7B7A-43D3-8B79-37D633B846F1}">
                <asvg:svgBlip xmlns="" xmlns:asvg="http://schemas.microsoft.com/office/drawing/2016/SVG/main" r:embed="rId334"/>
              </a:ext>
            </a:extLst>
          </a:blip>
          <a:srcRect/>
          <a:stretch/>
        </p:blipFill>
        <p:spPr>
          <a:xfrm>
            <a:off x="9886950" y="1308100"/>
            <a:ext cx="152400" cy="152400"/>
          </a:xfrm>
          <a:prstGeom prst="rect">
            <a:avLst/>
          </a:prstGeom>
        </p:spPr>
      </p:pic>
      <p:pic>
        <p:nvPicPr>
          <p:cNvPr id="169" name="icons/file/search_02_outlined" descr="preencoded.png"/>
          <p:cNvPicPr>
            <a:picLocks noChangeAspect="1"/>
          </p:cNvPicPr>
          <p:nvPr/>
        </p:nvPicPr>
        <p:blipFill>
          <a:blip r:embed="rId335">
            <a:extLst>
              <a:ext uri="{96DAC541-7B7A-43D3-8B79-37D633B846F1}">
                <asvg:svgBlip xmlns="" xmlns:asvg="http://schemas.microsoft.com/office/drawing/2016/SVG/main" r:embed="rId336"/>
              </a:ext>
            </a:extLst>
          </a:blip>
          <a:srcRect/>
          <a:stretch/>
        </p:blipFill>
        <p:spPr>
          <a:xfrm>
            <a:off x="9886950" y="1562100"/>
            <a:ext cx="152400" cy="152400"/>
          </a:xfrm>
          <a:prstGeom prst="rect">
            <a:avLst/>
          </a:prstGeom>
        </p:spPr>
      </p:pic>
      <p:pic>
        <p:nvPicPr>
          <p:cNvPr id="170" name="icons/file/search_03_outlined" descr="preencoded.png"/>
          <p:cNvPicPr>
            <a:picLocks noChangeAspect="1"/>
          </p:cNvPicPr>
          <p:nvPr/>
        </p:nvPicPr>
        <p:blipFill>
          <a:blip r:embed="rId337">
            <a:extLst>
              <a:ext uri="{96DAC541-7B7A-43D3-8B79-37D633B846F1}">
                <asvg:svgBlip xmlns="" xmlns:asvg="http://schemas.microsoft.com/office/drawing/2016/SVG/main" r:embed="rId338"/>
              </a:ext>
            </a:extLst>
          </a:blip>
          <a:srcRect/>
          <a:stretch/>
        </p:blipFill>
        <p:spPr>
          <a:xfrm>
            <a:off x="9886950" y="1816100"/>
            <a:ext cx="152400" cy="152400"/>
          </a:xfrm>
          <a:prstGeom prst="rect">
            <a:avLst/>
          </a:prstGeom>
        </p:spPr>
      </p:pic>
      <p:pic>
        <p:nvPicPr>
          <p:cNvPr id="171" name="icons/file/folder_01_outlined" descr="preencoded.png"/>
          <p:cNvPicPr>
            <a:picLocks noChangeAspect="1"/>
          </p:cNvPicPr>
          <p:nvPr/>
        </p:nvPicPr>
        <p:blipFill>
          <a:blip r:embed="rId339">
            <a:extLst>
              <a:ext uri="{96DAC541-7B7A-43D3-8B79-37D633B846F1}">
                <asvg:svgBlip xmlns="" xmlns:asvg="http://schemas.microsoft.com/office/drawing/2016/SVG/main" r:embed="rId340"/>
              </a:ext>
            </a:extLst>
          </a:blip>
          <a:srcRect/>
          <a:stretch/>
        </p:blipFill>
        <p:spPr>
          <a:xfrm>
            <a:off x="9886950" y="2070100"/>
            <a:ext cx="152400" cy="152400"/>
          </a:xfrm>
          <a:prstGeom prst="rect">
            <a:avLst/>
          </a:prstGeom>
        </p:spPr>
      </p:pic>
      <p:pic>
        <p:nvPicPr>
          <p:cNvPr id="172" name="icons/file/folder_check_outlined" descr="preencoded.png"/>
          <p:cNvPicPr>
            <a:picLocks noChangeAspect="1"/>
          </p:cNvPicPr>
          <p:nvPr/>
        </p:nvPicPr>
        <p:blipFill>
          <a:blip r:embed="rId341">
            <a:extLst>
              <a:ext uri="{96DAC541-7B7A-43D3-8B79-37D633B846F1}">
                <asvg:svgBlip xmlns="" xmlns:asvg="http://schemas.microsoft.com/office/drawing/2016/SVG/main" r:embed="rId342"/>
              </a:ext>
            </a:extLst>
          </a:blip>
          <a:srcRect/>
          <a:stretch/>
        </p:blipFill>
        <p:spPr>
          <a:xfrm>
            <a:off x="9886950" y="2324100"/>
            <a:ext cx="152400" cy="152400"/>
          </a:xfrm>
          <a:prstGeom prst="rect">
            <a:avLst/>
          </a:prstGeom>
        </p:spPr>
      </p:pic>
      <p:pic>
        <p:nvPicPr>
          <p:cNvPr id="173" name="icons/file/folder_download_outlined" descr="preencoded.png"/>
          <p:cNvPicPr>
            <a:picLocks noChangeAspect="1"/>
          </p:cNvPicPr>
          <p:nvPr/>
        </p:nvPicPr>
        <p:blipFill>
          <a:blip r:embed="rId343">
            <a:extLst>
              <a:ext uri="{96DAC541-7B7A-43D3-8B79-37D633B846F1}">
                <asvg:svgBlip xmlns="" xmlns:asvg="http://schemas.microsoft.com/office/drawing/2016/SVG/main" r:embed="rId344"/>
              </a:ext>
            </a:extLst>
          </a:blip>
          <a:srcRect/>
          <a:stretch/>
        </p:blipFill>
        <p:spPr>
          <a:xfrm>
            <a:off x="9886950" y="2578100"/>
            <a:ext cx="152400" cy="152400"/>
          </a:xfrm>
          <a:prstGeom prst="rect">
            <a:avLst/>
          </a:prstGeom>
        </p:spPr>
      </p:pic>
      <p:pic>
        <p:nvPicPr>
          <p:cNvPr id="174" name="icons/file/folder_lock_outlined" descr="preencoded.png"/>
          <p:cNvPicPr>
            <a:picLocks noChangeAspect="1"/>
          </p:cNvPicPr>
          <p:nvPr/>
        </p:nvPicPr>
        <p:blipFill>
          <a:blip r:embed="rId345">
            <a:extLst>
              <a:ext uri="{96DAC541-7B7A-43D3-8B79-37D633B846F1}">
                <asvg:svgBlip xmlns="" xmlns:asvg="http://schemas.microsoft.com/office/drawing/2016/SVG/main" r:embed="rId346"/>
              </a:ext>
            </a:extLst>
          </a:blip>
          <a:srcRect/>
          <a:stretch/>
        </p:blipFill>
        <p:spPr>
          <a:xfrm>
            <a:off x="9886950" y="2832100"/>
            <a:ext cx="152400" cy="152400"/>
          </a:xfrm>
          <a:prstGeom prst="rect">
            <a:avLst/>
          </a:prstGeom>
        </p:spPr>
      </p:pic>
      <p:pic>
        <p:nvPicPr>
          <p:cNvPr id="175" name="icons/file/folder_minus_outlined" descr="preencoded.png"/>
          <p:cNvPicPr>
            <a:picLocks noChangeAspect="1"/>
          </p:cNvPicPr>
          <p:nvPr/>
        </p:nvPicPr>
        <p:blipFill>
          <a:blip r:embed="rId347">
            <a:extLst>
              <a:ext uri="{96DAC541-7B7A-43D3-8B79-37D633B846F1}">
                <asvg:svgBlip xmlns="" xmlns:asvg="http://schemas.microsoft.com/office/drawing/2016/SVG/main" r:embed="rId348"/>
              </a:ext>
            </a:extLst>
          </a:blip>
          <a:srcRect/>
          <a:stretch/>
        </p:blipFill>
        <p:spPr>
          <a:xfrm>
            <a:off x="9886950" y="3086100"/>
            <a:ext cx="152400" cy="152400"/>
          </a:xfrm>
          <a:prstGeom prst="rect">
            <a:avLst/>
          </a:prstGeom>
        </p:spPr>
      </p:pic>
      <p:pic>
        <p:nvPicPr>
          <p:cNvPr id="176" name="icons/file/folder_plus_outlined" descr="preencoded.png"/>
          <p:cNvPicPr>
            <a:picLocks noChangeAspect="1"/>
          </p:cNvPicPr>
          <p:nvPr/>
        </p:nvPicPr>
        <p:blipFill>
          <a:blip r:embed="rId349">
            <a:extLst>
              <a:ext uri="{96DAC541-7B7A-43D3-8B79-37D633B846F1}">
                <asvg:svgBlip xmlns="" xmlns:asvg="http://schemas.microsoft.com/office/drawing/2016/SVG/main" r:embed="rId350"/>
              </a:ext>
            </a:extLst>
          </a:blip>
          <a:srcRect/>
          <a:stretch/>
        </p:blipFill>
        <p:spPr>
          <a:xfrm>
            <a:off x="9886950" y="3340100"/>
            <a:ext cx="152400" cy="152400"/>
          </a:xfrm>
          <a:prstGeom prst="rect">
            <a:avLst/>
          </a:prstGeom>
        </p:spPr>
      </p:pic>
      <p:pic>
        <p:nvPicPr>
          <p:cNvPr id="177" name="icons/file/folder_question_outlined" descr="preencoded.png"/>
          <p:cNvPicPr>
            <a:picLocks noChangeAspect="1"/>
          </p:cNvPicPr>
          <p:nvPr/>
        </p:nvPicPr>
        <p:blipFill>
          <a:blip r:embed="rId351">
            <a:extLst>
              <a:ext uri="{96DAC541-7B7A-43D3-8B79-37D633B846F1}">
                <asvg:svgBlip xmlns="" xmlns:asvg="http://schemas.microsoft.com/office/drawing/2016/SVG/main" r:embed="rId352"/>
              </a:ext>
            </a:extLst>
          </a:blip>
          <a:srcRect/>
          <a:stretch/>
        </p:blipFill>
        <p:spPr>
          <a:xfrm>
            <a:off x="9886950" y="3594100"/>
            <a:ext cx="152400" cy="152400"/>
          </a:xfrm>
          <a:prstGeom prst="rect">
            <a:avLst/>
          </a:prstGeom>
        </p:spPr>
      </p:pic>
      <p:pic>
        <p:nvPicPr>
          <p:cNvPr id="178" name="icons/file/folder_search_outlined" descr="preencoded.png"/>
          <p:cNvPicPr>
            <a:picLocks noChangeAspect="1"/>
          </p:cNvPicPr>
          <p:nvPr/>
        </p:nvPicPr>
        <p:blipFill>
          <a:blip r:embed="rId353">
            <a:extLst>
              <a:ext uri="{96DAC541-7B7A-43D3-8B79-37D633B846F1}">
                <asvg:svgBlip xmlns="" xmlns:asvg="http://schemas.microsoft.com/office/drawing/2016/SVG/main" r:embed="rId354"/>
              </a:ext>
            </a:extLst>
          </a:blip>
          <a:srcRect/>
          <a:stretch/>
        </p:blipFill>
        <p:spPr>
          <a:xfrm>
            <a:off x="9886950" y="3848100"/>
            <a:ext cx="152400" cy="152400"/>
          </a:xfrm>
          <a:prstGeom prst="rect">
            <a:avLst/>
          </a:prstGeom>
        </p:spPr>
      </p:pic>
      <p:pic>
        <p:nvPicPr>
          <p:cNvPr id="179" name="icons/file/folder_closed_outlined" descr="preencoded.png"/>
          <p:cNvPicPr>
            <a:picLocks noChangeAspect="1"/>
          </p:cNvPicPr>
          <p:nvPr/>
        </p:nvPicPr>
        <p:blipFill>
          <a:blip r:embed="rId355">
            <a:extLst>
              <a:ext uri="{96DAC541-7B7A-43D3-8B79-37D633B846F1}">
                <asvg:svgBlip xmlns="" xmlns:asvg="http://schemas.microsoft.com/office/drawing/2016/SVG/main" r:embed="rId356"/>
              </a:ext>
            </a:extLst>
          </a:blip>
          <a:srcRect/>
          <a:stretch/>
        </p:blipFill>
        <p:spPr>
          <a:xfrm>
            <a:off x="9886950" y="4102100"/>
            <a:ext cx="152400" cy="152400"/>
          </a:xfrm>
          <a:prstGeom prst="rect">
            <a:avLst/>
          </a:prstGeom>
        </p:spPr>
      </p:pic>
      <p:pic>
        <p:nvPicPr>
          <p:cNvPr id="180" name="icons/file/folder_x_outlined" descr="preencoded.png"/>
          <p:cNvPicPr>
            <a:picLocks noChangeAspect="1"/>
          </p:cNvPicPr>
          <p:nvPr/>
        </p:nvPicPr>
        <p:blipFill>
          <a:blip r:embed="rId357">
            <a:extLst>
              <a:ext uri="{96DAC541-7B7A-43D3-8B79-37D633B846F1}">
                <asvg:svgBlip xmlns="" xmlns:asvg="http://schemas.microsoft.com/office/drawing/2016/SVG/main" r:embed="rId358"/>
              </a:ext>
            </a:extLst>
          </a:blip>
          <a:srcRect/>
          <a:stretch/>
        </p:blipFill>
        <p:spPr>
          <a:xfrm>
            <a:off x="9886950" y="4343400"/>
            <a:ext cx="152400" cy="152400"/>
          </a:xfrm>
          <a:prstGeom prst="rect">
            <a:avLst/>
          </a:prstGeom>
        </p:spPr>
      </p:pic>
      <p:pic>
        <p:nvPicPr>
          <p:cNvPr id="181" name="icons/file/clipboard_outlined" descr="preencoded.png"/>
          <p:cNvPicPr>
            <a:picLocks noChangeAspect="1"/>
          </p:cNvPicPr>
          <p:nvPr/>
        </p:nvPicPr>
        <p:blipFill>
          <a:blip r:embed="rId359">
            <a:extLst>
              <a:ext uri="{96DAC541-7B7A-43D3-8B79-37D633B846F1}">
                <asvg:svgBlip xmlns="" xmlns:asvg="http://schemas.microsoft.com/office/drawing/2016/SVG/main" r:embed="rId360"/>
              </a:ext>
            </a:extLst>
          </a:blip>
          <a:srcRect/>
          <a:stretch/>
        </p:blipFill>
        <p:spPr>
          <a:xfrm>
            <a:off x="10471150" y="1308100"/>
            <a:ext cx="152400" cy="152400"/>
          </a:xfrm>
          <a:prstGeom prst="rect">
            <a:avLst/>
          </a:prstGeom>
        </p:spPr>
      </p:pic>
      <p:pic>
        <p:nvPicPr>
          <p:cNvPr id="182" name="icons/file/clipboard_attachment_outlined" descr="preencoded.png"/>
          <p:cNvPicPr>
            <a:picLocks noChangeAspect="1"/>
          </p:cNvPicPr>
          <p:nvPr/>
        </p:nvPicPr>
        <p:blipFill>
          <a:blip r:embed="rId361">
            <a:extLst>
              <a:ext uri="{96DAC541-7B7A-43D3-8B79-37D633B846F1}">
                <asvg:svgBlip xmlns="" xmlns:asvg="http://schemas.microsoft.com/office/drawing/2016/SVG/main" r:embed="rId362"/>
              </a:ext>
            </a:extLst>
          </a:blip>
          <a:srcRect/>
          <a:stretch/>
        </p:blipFill>
        <p:spPr>
          <a:xfrm>
            <a:off x="10471150" y="1562100"/>
            <a:ext cx="152400" cy="152400"/>
          </a:xfrm>
          <a:prstGeom prst="rect">
            <a:avLst/>
          </a:prstGeom>
        </p:spPr>
      </p:pic>
      <p:pic>
        <p:nvPicPr>
          <p:cNvPr id="183" name="icons/file/clipboard_download_outlined" descr="preencoded.png"/>
          <p:cNvPicPr>
            <a:picLocks noChangeAspect="1"/>
          </p:cNvPicPr>
          <p:nvPr/>
        </p:nvPicPr>
        <p:blipFill>
          <a:blip r:embed="rId363">
            <a:extLst>
              <a:ext uri="{96DAC541-7B7A-43D3-8B79-37D633B846F1}">
                <asvg:svgBlip xmlns="" xmlns:asvg="http://schemas.microsoft.com/office/drawing/2016/SVG/main" r:embed="rId364"/>
              </a:ext>
            </a:extLst>
          </a:blip>
          <a:srcRect/>
          <a:stretch/>
        </p:blipFill>
        <p:spPr>
          <a:xfrm>
            <a:off x="10471150" y="1816100"/>
            <a:ext cx="152400" cy="152400"/>
          </a:xfrm>
          <a:prstGeom prst="rect">
            <a:avLst/>
          </a:prstGeom>
        </p:spPr>
      </p:pic>
      <p:pic>
        <p:nvPicPr>
          <p:cNvPr id="184" name="icons/file/clipboard_check_outlined" descr="preencoded.png"/>
          <p:cNvPicPr>
            <a:picLocks noChangeAspect="1"/>
          </p:cNvPicPr>
          <p:nvPr/>
        </p:nvPicPr>
        <p:blipFill>
          <a:blip r:embed="rId365">
            <a:extLst>
              <a:ext uri="{96DAC541-7B7A-43D3-8B79-37D633B846F1}">
                <asvg:svgBlip xmlns="" xmlns:asvg="http://schemas.microsoft.com/office/drawing/2016/SVG/main" r:embed="rId366"/>
              </a:ext>
            </a:extLst>
          </a:blip>
          <a:srcRect/>
          <a:stretch/>
        </p:blipFill>
        <p:spPr>
          <a:xfrm>
            <a:off x="10471150" y="2070100"/>
            <a:ext cx="152400" cy="152400"/>
          </a:xfrm>
          <a:prstGeom prst="rect">
            <a:avLst/>
          </a:prstGeom>
        </p:spPr>
      </p:pic>
      <p:pic>
        <p:nvPicPr>
          <p:cNvPr id="185" name="icons/file/clipboard_x_outlined" descr="preencoded.png"/>
          <p:cNvPicPr>
            <a:picLocks noChangeAspect="1"/>
          </p:cNvPicPr>
          <p:nvPr/>
        </p:nvPicPr>
        <p:blipFill>
          <a:blip r:embed="rId367">
            <a:extLst>
              <a:ext uri="{96DAC541-7B7A-43D3-8B79-37D633B846F1}">
                <asvg:svgBlip xmlns="" xmlns:asvg="http://schemas.microsoft.com/office/drawing/2016/SVG/main" r:embed="rId368"/>
              </a:ext>
            </a:extLst>
          </a:blip>
          <a:srcRect/>
          <a:stretch/>
        </p:blipFill>
        <p:spPr>
          <a:xfrm>
            <a:off x="10471150" y="2324100"/>
            <a:ext cx="152400" cy="152400"/>
          </a:xfrm>
          <a:prstGeom prst="rect">
            <a:avLst/>
          </a:prstGeom>
        </p:spPr>
      </p:pic>
      <p:pic>
        <p:nvPicPr>
          <p:cNvPr id="186" name="icons/file/clipboard_plus_outlined" descr="preencoded.png"/>
          <p:cNvPicPr>
            <a:picLocks noChangeAspect="1"/>
          </p:cNvPicPr>
          <p:nvPr/>
        </p:nvPicPr>
        <p:blipFill>
          <a:blip r:embed="rId369">
            <a:extLst>
              <a:ext uri="{96DAC541-7B7A-43D3-8B79-37D633B846F1}">
                <asvg:svgBlip xmlns="" xmlns:asvg="http://schemas.microsoft.com/office/drawing/2016/SVG/main" r:embed="rId370"/>
              </a:ext>
            </a:extLst>
          </a:blip>
          <a:srcRect/>
          <a:stretch/>
        </p:blipFill>
        <p:spPr>
          <a:xfrm>
            <a:off x="10471150" y="2578100"/>
            <a:ext cx="152400" cy="152400"/>
          </a:xfrm>
          <a:prstGeom prst="rect">
            <a:avLst/>
          </a:prstGeom>
        </p:spPr>
      </p:pic>
      <p:pic>
        <p:nvPicPr>
          <p:cNvPr id="187" name="icons/file/clipboard_minus_outlined" descr="preencoded.png"/>
          <p:cNvPicPr>
            <a:picLocks noChangeAspect="1"/>
          </p:cNvPicPr>
          <p:nvPr/>
        </p:nvPicPr>
        <p:blipFill>
          <a:blip r:embed="rId371">
            <a:extLst>
              <a:ext uri="{96DAC541-7B7A-43D3-8B79-37D633B846F1}">
                <asvg:svgBlip xmlns="" xmlns:asvg="http://schemas.microsoft.com/office/drawing/2016/SVG/main" r:embed="rId372"/>
              </a:ext>
            </a:extLst>
          </a:blip>
          <a:srcRect/>
          <a:stretch/>
        </p:blipFill>
        <p:spPr>
          <a:xfrm>
            <a:off x="10471150" y="2832100"/>
            <a:ext cx="152400" cy="152400"/>
          </a:xfrm>
          <a:prstGeom prst="rect">
            <a:avLst/>
          </a:prstGeom>
        </p:spPr>
      </p:pic>
      <p:pic>
        <p:nvPicPr>
          <p:cNvPr id="188" name="icons/file/sticker_outlined" descr="preencoded.png"/>
          <p:cNvPicPr>
            <a:picLocks noChangeAspect="1"/>
          </p:cNvPicPr>
          <p:nvPr/>
        </p:nvPicPr>
        <p:blipFill>
          <a:blip r:embed="rId373">
            <a:extLst>
              <a:ext uri="{96DAC541-7B7A-43D3-8B79-37D633B846F1}">
                <asvg:svgBlip xmlns="" xmlns:asvg="http://schemas.microsoft.com/office/drawing/2016/SVG/main" r:embed="rId374"/>
              </a:ext>
            </a:extLst>
          </a:blip>
          <a:srcRect/>
          <a:stretch/>
        </p:blipFill>
        <p:spPr>
          <a:xfrm>
            <a:off x="10471150" y="3086100"/>
            <a:ext cx="152400" cy="152400"/>
          </a:xfrm>
          <a:prstGeom prst="rect">
            <a:avLst/>
          </a:prstGeom>
        </p:spPr>
      </p:pic>
      <p:pic>
        <p:nvPicPr>
          <p:cNvPr id="189" name="icons/file/box_outlined" descr="preencoded.png"/>
          <p:cNvPicPr>
            <a:picLocks noChangeAspect="1"/>
          </p:cNvPicPr>
          <p:nvPr/>
        </p:nvPicPr>
        <p:blipFill>
          <a:blip r:embed="rId375">
            <a:extLst>
              <a:ext uri="{96DAC541-7B7A-43D3-8B79-37D633B846F1}">
                <asvg:svgBlip xmlns="" xmlns:asvg="http://schemas.microsoft.com/office/drawing/2016/SVG/main" r:embed="rId376"/>
              </a:ext>
            </a:extLst>
          </a:blip>
          <a:srcRect/>
          <a:stretch/>
        </p:blipFill>
        <p:spPr>
          <a:xfrm>
            <a:off x="10471150" y="3822700"/>
            <a:ext cx="152400" cy="152400"/>
          </a:xfrm>
          <a:prstGeom prst="rect">
            <a:avLst/>
          </a:prstGeom>
        </p:spPr>
      </p:pic>
      <p:pic>
        <p:nvPicPr>
          <p:cNvPr id="190" name="icons/file/attachment_outlined" descr="preencoded.png"/>
          <p:cNvPicPr>
            <a:picLocks noChangeAspect="1"/>
          </p:cNvPicPr>
          <p:nvPr/>
        </p:nvPicPr>
        <p:blipFill>
          <a:blip r:embed="rId377">
            <a:extLst>
              <a:ext uri="{96DAC541-7B7A-43D3-8B79-37D633B846F1}">
                <asvg:svgBlip xmlns="" xmlns:asvg="http://schemas.microsoft.com/office/drawing/2016/SVG/main" r:embed="rId378"/>
              </a:ext>
            </a:extLst>
          </a:blip>
          <a:srcRect/>
          <a:stretch/>
        </p:blipFill>
        <p:spPr>
          <a:xfrm>
            <a:off x="10471150" y="1054100"/>
            <a:ext cx="152400" cy="152400"/>
          </a:xfrm>
          <a:prstGeom prst="rect">
            <a:avLst/>
          </a:prstGeom>
        </p:spPr>
      </p:pic>
      <p:pic>
        <p:nvPicPr>
          <p:cNvPr id="191" name="icons/file/20_doc_outlined" descr="preencoded.png"/>
          <p:cNvPicPr>
            <a:picLocks noChangeAspect="1"/>
          </p:cNvPicPr>
          <p:nvPr/>
        </p:nvPicPr>
        <p:blipFill>
          <a:blip r:embed="rId379">
            <a:extLst>
              <a:ext uri="{96DAC541-7B7A-43D3-8B79-37D633B846F1}">
                <asvg:svgBlip xmlns="" xmlns:asvg="http://schemas.microsoft.com/office/drawing/2016/SVG/main" r:embed="rId380"/>
              </a:ext>
            </a:extLst>
          </a:blip>
          <a:srcRect/>
          <a:stretch/>
        </p:blipFill>
        <p:spPr>
          <a:xfrm>
            <a:off x="10471150" y="3594100"/>
            <a:ext cx="127000" cy="127000"/>
          </a:xfrm>
          <a:prstGeom prst="rect">
            <a:avLst/>
          </a:prstGeom>
        </p:spPr>
      </p:pic>
      <p:pic>
        <p:nvPicPr>
          <p:cNvPr id="192" name="icons/file/doc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10471150" y="3340100"/>
            <a:ext cx="152400" cy="152400"/>
          </a:xfrm>
          <a:prstGeom prst="rect">
            <a:avLst/>
          </a:prstGeom>
        </p:spPr>
      </p:pic>
      <p:pic>
        <p:nvPicPr>
          <p:cNvPr id="193" name="icons/file/profile_info_outlined" descr="preencoded.png"/>
          <p:cNvPicPr>
            <a:picLocks noChangeAspect="1"/>
          </p:cNvPicPr>
          <p:nvPr/>
        </p:nvPicPr>
        <p:blipFill>
          <a:blip r:embed="rId381">
            <a:extLst>
              <a:ext uri="{96DAC541-7B7A-43D3-8B79-37D633B846F1}">
                <asvg:svgBlip xmlns="" xmlns:asvg="http://schemas.microsoft.com/office/drawing/2016/SVG/main" r:embed="rId382"/>
              </a:ext>
            </a:extLst>
          </a:blip>
          <a:srcRect/>
          <a:stretch/>
        </p:blipFill>
        <p:spPr>
          <a:xfrm>
            <a:off x="9302750" y="4381500"/>
            <a:ext cx="152400" cy="152400"/>
          </a:xfrm>
          <a:prstGeom prst="rect">
            <a:avLst/>
          </a:prstGeom>
        </p:spPr>
      </p:pic>
      <p:pic>
        <p:nvPicPr>
          <p:cNvPr id="194" name="icons/file/certificate_outlined" descr="preencoded.png"/>
          <p:cNvPicPr>
            <a:picLocks noChangeAspect="1"/>
          </p:cNvPicPr>
          <p:nvPr/>
        </p:nvPicPr>
        <p:blipFill>
          <a:blip r:embed="rId383">
            <a:extLst>
              <a:ext uri="{96DAC541-7B7A-43D3-8B79-37D633B846F1}">
                <asvg:svgBlip xmlns="" xmlns:asvg="http://schemas.microsoft.com/office/drawing/2016/SVG/main" r:embed="rId384"/>
              </a:ext>
            </a:extLst>
          </a:blip>
          <a:srcRect/>
          <a:stretch/>
        </p:blipFill>
        <p:spPr>
          <a:xfrm>
            <a:off x="9302750" y="4660900"/>
            <a:ext cx="152400" cy="152400"/>
          </a:xfrm>
          <a:prstGeom prst="rect">
            <a:avLst/>
          </a:prstGeom>
        </p:spPr>
      </p:pic>
      <p:pic>
        <p:nvPicPr>
          <p:cNvPr id="195" name="icons/file/contacts_outlined" descr="preencoded.png"/>
          <p:cNvPicPr>
            <a:picLocks noChangeAspect="1"/>
          </p:cNvPicPr>
          <p:nvPr/>
        </p:nvPicPr>
        <p:blipFill>
          <a:blip r:embed="rId385">
            <a:extLst>
              <a:ext uri="{96DAC541-7B7A-43D3-8B79-37D633B846F1}">
                <asvg:svgBlip xmlns="" xmlns:asvg="http://schemas.microsoft.com/office/drawing/2016/SVG/main" r:embed="rId386"/>
              </a:ext>
            </a:extLst>
          </a:blip>
          <a:srcRect/>
          <a:stretch/>
        </p:blipFill>
        <p:spPr>
          <a:xfrm>
            <a:off x="9302750" y="4940300"/>
            <a:ext cx="152400" cy="152400"/>
          </a:xfrm>
          <a:prstGeom prst="rect">
            <a:avLst/>
          </a:prstGeom>
        </p:spPr>
      </p:pic>
      <p:pic>
        <p:nvPicPr>
          <p:cNvPr id="196" name="icons/file/dollar_document_outlined" descr="preencoded.png"/>
          <p:cNvPicPr>
            <a:picLocks noChangeAspect="1"/>
          </p:cNvPicPr>
          <p:nvPr/>
        </p:nvPicPr>
        <p:blipFill>
          <a:blip r:embed="rId387">
            <a:extLst>
              <a:ext uri="{96DAC541-7B7A-43D3-8B79-37D633B846F1}">
                <asvg:svgBlip xmlns="" xmlns:asvg="http://schemas.microsoft.com/office/drawing/2016/SVG/main" r:embed="rId388"/>
              </a:ext>
            </a:extLst>
          </a:blip>
          <a:srcRect/>
          <a:stretch/>
        </p:blipFill>
        <p:spPr>
          <a:xfrm>
            <a:off x="10179050" y="1054100"/>
            <a:ext cx="152400" cy="152400"/>
          </a:xfrm>
          <a:prstGeom prst="rect">
            <a:avLst/>
          </a:prstGeom>
        </p:spPr>
      </p:pic>
      <p:pic>
        <p:nvPicPr>
          <p:cNvPr id="197" name="icons/file/archive_01_outlined" descr="preencoded.png"/>
          <p:cNvPicPr>
            <a:picLocks noChangeAspect="1"/>
          </p:cNvPicPr>
          <p:nvPr/>
        </p:nvPicPr>
        <p:blipFill>
          <a:blip r:embed="rId389">
            <a:extLst>
              <a:ext uri="{96DAC541-7B7A-43D3-8B79-37D633B846F1}">
                <asvg:svgBlip xmlns="" xmlns:asvg="http://schemas.microsoft.com/office/drawing/2016/SVG/main" r:embed="rId390"/>
              </a:ext>
            </a:extLst>
          </a:blip>
          <a:srcRect/>
          <a:stretch/>
        </p:blipFill>
        <p:spPr>
          <a:xfrm>
            <a:off x="10179050" y="1333500"/>
            <a:ext cx="152400" cy="152400"/>
          </a:xfrm>
          <a:prstGeom prst="rect">
            <a:avLst/>
          </a:prstGeom>
        </p:spPr>
      </p:pic>
      <p:pic>
        <p:nvPicPr>
          <p:cNvPr id="198" name="icons/file/archive_02_outlined" descr="preencoded.png"/>
          <p:cNvPicPr>
            <a:picLocks noChangeAspect="1"/>
          </p:cNvPicPr>
          <p:nvPr/>
        </p:nvPicPr>
        <p:blipFill>
          <a:blip r:embed="rId391">
            <a:extLst>
              <a:ext uri="{96DAC541-7B7A-43D3-8B79-37D633B846F1}">
                <asvg:svgBlip xmlns="" xmlns:asvg="http://schemas.microsoft.com/office/drawing/2016/SVG/main" r:embed="rId392"/>
              </a:ext>
            </a:extLst>
          </a:blip>
          <a:srcRect/>
          <a:stretch/>
        </p:blipFill>
        <p:spPr>
          <a:xfrm>
            <a:off x="10179050" y="1612900"/>
            <a:ext cx="152400" cy="152400"/>
          </a:xfrm>
          <a:prstGeom prst="rect">
            <a:avLst/>
          </a:prstGeom>
        </p:spPr>
      </p:pic>
      <p:pic>
        <p:nvPicPr>
          <p:cNvPr id="199" name="icons/file/book_01_outlined" descr="preencoded.png"/>
          <p:cNvPicPr>
            <a:picLocks noChangeAspect="1"/>
          </p:cNvPicPr>
          <p:nvPr/>
        </p:nvPicPr>
        <p:blipFill>
          <a:blip r:embed="rId393">
            <a:extLst>
              <a:ext uri="{96DAC541-7B7A-43D3-8B79-37D633B846F1}">
                <asvg:svgBlip xmlns="" xmlns:asvg="http://schemas.microsoft.com/office/drawing/2016/SVG/main" r:embed="rId394"/>
              </a:ext>
            </a:extLst>
          </a:blip>
          <a:srcRect/>
          <a:stretch/>
        </p:blipFill>
        <p:spPr>
          <a:xfrm>
            <a:off x="10179050" y="1892300"/>
            <a:ext cx="152400" cy="152400"/>
          </a:xfrm>
          <a:prstGeom prst="rect">
            <a:avLst/>
          </a:prstGeom>
        </p:spPr>
      </p:pic>
      <p:pic>
        <p:nvPicPr>
          <p:cNvPr id="200" name="icons/file/book_02_outlined" descr="preencoded.png"/>
          <p:cNvPicPr>
            <a:picLocks noChangeAspect="1"/>
          </p:cNvPicPr>
          <p:nvPr/>
        </p:nvPicPr>
        <p:blipFill>
          <a:blip r:embed="rId395">
            <a:extLst>
              <a:ext uri="{96DAC541-7B7A-43D3-8B79-37D633B846F1}">
                <asvg:svgBlip xmlns="" xmlns:asvg="http://schemas.microsoft.com/office/drawing/2016/SVG/main" r:embed="rId396"/>
              </a:ext>
            </a:extLst>
          </a:blip>
          <a:srcRect/>
          <a:stretch/>
        </p:blipFill>
        <p:spPr>
          <a:xfrm>
            <a:off x="10179050" y="2171700"/>
            <a:ext cx="152400" cy="152400"/>
          </a:xfrm>
          <a:prstGeom prst="rect">
            <a:avLst/>
          </a:prstGeom>
        </p:spPr>
      </p:pic>
      <p:pic>
        <p:nvPicPr>
          <p:cNvPr id="201" name="icons/file/folder_02_outlined" descr="preencoded.png"/>
          <p:cNvPicPr>
            <a:picLocks noChangeAspect="1"/>
          </p:cNvPicPr>
          <p:nvPr/>
        </p:nvPicPr>
        <p:blipFill>
          <a:blip r:embed="rId397">
            <a:extLst>
              <a:ext uri="{96DAC541-7B7A-43D3-8B79-37D633B846F1}">
                <asvg:svgBlip xmlns="" xmlns:asvg="http://schemas.microsoft.com/office/drawing/2016/SVG/main" r:embed="rId398"/>
              </a:ext>
            </a:extLst>
          </a:blip>
          <a:srcRect/>
          <a:stretch/>
        </p:blipFill>
        <p:spPr>
          <a:xfrm>
            <a:off x="10179050" y="2451100"/>
            <a:ext cx="152400" cy="152400"/>
          </a:xfrm>
          <a:prstGeom prst="rect">
            <a:avLst/>
          </a:prstGeom>
        </p:spPr>
      </p:pic>
      <p:pic>
        <p:nvPicPr>
          <p:cNvPr id="202" name="icons/file/mail_outlined" descr="preencoded.png"/>
          <p:cNvPicPr>
            <a:picLocks noChangeAspect="1"/>
          </p:cNvPicPr>
          <p:nvPr/>
        </p:nvPicPr>
        <p:blipFill>
          <a:blip r:embed="rId399">
            <a:extLst>
              <a:ext uri="{96DAC541-7B7A-43D3-8B79-37D633B846F1}">
                <asvg:svgBlip xmlns="" xmlns:asvg="http://schemas.microsoft.com/office/drawing/2016/SVG/main" r:embed="rId400"/>
              </a:ext>
            </a:extLst>
          </a:blip>
          <a:srcRect/>
          <a:stretch/>
        </p:blipFill>
        <p:spPr>
          <a:xfrm>
            <a:off x="10179050" y="2857500"/>
            <a:ext cx="152400" cy="152400"/>
          </a:xfrm>
          <a:prstGeom prst="rect">
            <a:avLst/>
          </a:prstGeom>
        </p:spPr>
      </p:pic>
      <p:pic>
        <p:nvPicPr>
          <p:cNvPr id="203" name="icons/file/mail-open_outlined" descr="preencoded.png"/>
          <p:cNvPicPr>
            <a:picLocks noChangeAspect="1"/>
          </p:cNvPicPr>
          <p:nvPr/>
        </p:nvPicPr>
        <p:blipFill>
          <a:blip r:embed="rId401">
            <a:extLst>
              <a:ext uri="{96DAC541-7B7A-43D3-8B79-37D633B846F1}">
                <asvg:svgBlip xmlns="" xmlns:asvg="http://schemas.microsoft.com/office/drawing/2016/SVG/main" r:embed="rId402"/>
              </a:ext>
            </a:extLst>
          </a:blip>
          <a:srcRect/>
          <a:stretch/>
        </p:blipFill>
        <p:spPr>
          <a:xfrm>
            <a:off x="10179050" y="3136900"/>
            <a:ext cx="152400" cy="152400"/>
          </a:xfrm>
          <a:prstGeom prst="rect">
            <a:avLst/>
          </a:prstGeom>
        </p:spPr>
      </p:pic>
      <p:pic>
        <p:nvPicPr>
          <p:cNvPr id="204" name="icons/file/check_outlined" descr="preencoded.png"/>
          <p:cNvPicPr>
            <a:picLocks noChangeAspect="1"/>
          </p:cNvPicPr>
          <p:nvPr/>
        </p:nvPicPr>
        <p:blipFill>
          <a:blip r:embed="rId403">
            <a:extLst>
              <a:ext uri="{96DAC541-7B7A-43D3-8B79-37D633B846F1}">
                <asvg:svgBlip xmlns="" xmlns:asvg="http://schemas.microsoft.com/office/drawing/2016/SVG/main" r:embed="rId404"/>
              </a:ext>
            </a:extLst>
          </a:blip>
          <a:srcRect/>
          <a:stretch/>
        </p:blipFill>
        <p:spPr>
          <a:xfrm>
            <a:off x="10179050" y="3416300"/>
            <a:ext cx="152400" cy="152400"/>
          </a:xfrm>
          <a:prstGeom prst="rect">
            <a:avLst/>
          </a:prstGeom>
        </p:spPr>
      </p:pic>
      <p:pic>
        <p:nvPicPr>
          <p:cNvPr id="205" name="icons/file/history_outlined" descr="preencoded.png"/>
          <p:cNvPicPr>
            <a:picLocks noChangeAspect="1"/>
          </p:cNvPicPr>
          <p:nvPr/>
        </p:nvPicPr>
        <p:blipFill>
          <a:blip r:embed="rId405">
            <a:extLst>
              <a:ext uri="{96DAC541-7B7A-43D3-8B79-37D633B846F1}">
                <asvg:svgBlip xmlns="" xmlns:asvg="http://schemas.microsoft.com/office/drawing/2016/SVG/main" r:embed="rId406"/>
              </a:ext>
            </a:extLst>
          </a:blip>
          <a:srcRect/>
          <a:stretch/>
        </p:blipFill>
        <p:spPr>
          <a:xfrm>
            <a:off x="10179050" y="3695700"/>
            <a:ext cx="152400" cy="152400"/>
          </a:xfrm>
          <a:prstGeom prst="rect">
            <a:avLst/>
          </a:prstGeom>
        </p:spPr>
      </p:pic>
      <p:pic>
        <p:nvPicPr>
          <p:cNvPr id="206" name="icons/file/copy_document_outlined" descr="preencoded.png"/>
          <p:cNvPicPr>
            <a:picLocks noChangeAspect="1"/>
          </p:cNvPicPr>
          <p:nvPr/>
        </p:nvPicPr>
        <p:blipFill>
          <a:blip r:embed="rId407">
            <a:extLst>
              <a:ext uri="{96DAC541-7B7A-43D3-8B79-37D633B846F1}">
                <asvg:svgBlip xmlns="" xmlns:asvg="http://schemas.microsoft.com/office/drawing/2016/SVG/main" r:embed="rId408"/>
              </a:ext>
            </a:extLst>
          </a:blip>
          <a:srcRect/>
          <a:stretch/>
        </p:blipFill>
        <p:spPr>
          <a:xfrm>
            <a:off x="10179050" y="3975100"/>
            <a:ext cx="152400" cy="152400"/>
          </a:xfrm>
          <a:prstGeom prst="rect">
            <a:avLst/>
          </a:prstGeom>
        </p:spPr>
      </p:pic>
      <p:pic>
        <p:nvPicPr>
          <p:cNvPr id="207" name="icons/file/archive_check_outlined" descr="preencoded.png"/>
          <p:cNvPicPr>
            <a:picLocks noChangeAspect="1"/>
          </p:cNvPicPr>
          <p:nvPr/>
        </p:nvPicPr>
        <p:blipFill>
          <a:blip r:embed="rId409">
            <a:extLst>
              <a:ext uri="{96DAC541-7B7A-43D3-8B79-37D633B846F1}">
                <asvg:svgBlip xmlns="" xmlns:asvg="http://schemas.microsoft.com/office/drawing/2016/SVG/main" r:embed="rId410"/>
              </a:ext>
            </a:extLst>
          </a:blip>
          <a:srcRect/>
          <a:stretch/>
        </p:blipFill>
        <p:spPr>
          <a:xfrm>
            <a:off x="10179050" y="4254500"/>
            <a:ext cx="152400" cy="152400"/>
          </a:xfrm>
          <a:prstGeom prst="rect">
            <a:avLst/>
          </a:prstGeom>
        </p:spPr>
      </p:pic>
      <p:pic>
        <p:nvPicPr>
          <p:cNvPr id="208" name="icons/file/PDF_outlined" descr="preencoded.png"/>
          <p:cNvPicPr>
            <a:picLocks noChangeAspect="1"/>
          </p:cNvPicPr>
          <p:nvPr/>
        </p:nvPicPr>
        <p:blipFill>
          <a:blip r:embed="rId411">
            <a:extLst>
              <a:ext uri="{96DAC541-7B7A-43D3-8B79-37D633B846F1}">
                <asvg:svgBlip xmlns="" xmlns:asvg="http://schemas.microsoft.com/office/drawing/2016/SVG/main" r:embed="rId412"/>
              </a:ext>
            </a:extLst>
          </a:blip>
          <a:srcRect/>
          <a:stretch/>
        </p:blipFill>
        <p:spPr>
          <a:xfrm>
            <a:off x="10179050" y="4533900"/>
            <a:ext cx="152400" cy="152400"/>
          </a:xfrm>
          <a:prstGeom prst="rect">
            <a:avLst/>
          </a:prstGeom>
        </p:spPr>
      </p:pic>
      <p:pic>
        <p:nvPicPr>
          <p:cNvPr id="209" name="icons/file/statement_outlined" descr="preencoded.png"/>
          <p:cNvPicPr>
            <a:picLocks noChangeAspect="1"/>
          </p:cNvPicPr>
          <p:nvPr/>
        </p:nvPicPr>
        <p:blipFill>
          <a:blip r:embed="rId413">
            <a:extLst>
              <a:ext uri="{96DAC541-7B7A-43D3-8B79-37D633B846F1}">
                <asvg:svgBlip xmlns="" xmlns:asvg="http://schemas.microsoft.com/office/drawing/2016/SVG/main" r:embed="rId414"/>
              </a:ext>
            </a:extLst>
          </a:blip>
          <a:srcRect/>
          <a:stretch/>
        </p:blipFill>
        <p:spPr>
          <a:xfrm>
            <a:off x="10179050" y="4813300"/>
            <a:ext cx="152400" cy="152400"/>
          </a:xfrm>
          <a:prstGeom prst="rect">
            <a:avLst/>
          </a:prstGeom>
        </p:spPr>
      </p:pic>
      <p:pic>
        <p:nvPicPr>
          <p:cNvPr id="210" name="icons/file/attachment_2_outlined" descr="preencoded.png"/>
          <p:cNvPicPr>
            <a:picLocks noChangeAspect="1"/>
          </p:cNvPicPr>
          <p:nvPr/>
        </p:nvPicPr>
        <p:blipFill>
          <a:blip r:embed="rId415">
            <a:extLst>
              <a:ext uri="{96DAC541-7B7A-43D3-8B79-37D633B846F1}">
                <asvg:svgBlip xmlns="" xmlns:asvg="http://schemas.microsoft.com/office/drawing/2016/SVG/main" r:embed="rId416"/>
              </a:ext>
            </a:extLst>
          </a:blip>
          <a:srcRect/>
          <a:stretch/>
        </p:blipFill>
        <p:spPr>
          <a:xfrm>
            <a:off x="9886950" y="4597400"/>
            <a:ext cx="152400" cy="152400"/>
          </a:xfrm>
          <a:prstGeom prst="rect">
            <a:avLst/>
          </a:prstGeom>
        </p:spPr>
      </p:pic>
      <p:pic>
        <p:nvPicPr>
          <p:cNvPr id="211" name="icons/file/document_outlined" descr="preencoded.png"/>
          <p:cNvPicPr>
            <a:picLocks noChangeAspect="1"/>
          </p:cNvPicPr>
          <p:nvPr/>
        </p:nvPicPr>
        <p:blipFill>
          <a:blip r:embed="rId417">
            <a:extLst>
              <a:ext uri="{96DAC541-7B7A-43D3-8B79-37D633B846F1}">
                <asvg:svgBlip xmlns="" xmlns:asvg="http://schemas.microsoft.com/office/drawing/2016/SVG/main" r:embed="rId418"/>
              </a:ext>
            </a:extLst>
          </a:blip>
          <a:srcRect/>
          <a:stretch/>
        </p:blipFill>
        <p:spPr>
          <a:xfrm>
            <a:off x="9886950" y="4876800"/>
            <a:ext cx="152400" cy="152400"/>
          </a:xfrm>
          <a:prstGeom prst="rect">
            <a:avLst/>
          </a:prstGeom>
        </p:spPr>
      </p:pic>
      <p:pic>
        <p:nvPicPr>
          <p:cNvPr id="212" name="icons/file/autopayment_outlined" descr="preencoded.png"/>
          <p:cNvPicPr>
            <a:picLocks noChangeAspect="1"/>
          </p:cNvPicPr>
          <p:nvPr/>
        </p:nvPicPr>
        <p:blipFill>
          <a:blip r:embed="rId419">
            <a:extLst>
              <a:ext uri="{96DAC541-7B7A-43D3-8B79-37D633B846F1}">
                <asvg:svgBlip xmlns="" xmlns:asvg="http://schemas.microsoft.com/office/drawing/2016/SVG/main" r:embed="rId420"/>
              </a:ext>
            </a:extLst>
          </a:blip>
          <a:srcRect/>
          <a:stretch/>
        </p:blipFill>
        <p:spPr>
          <a:xfrm>
            <a:off x="10471150" y="4140200"/>
            <a:ext cx="152400" cy="152400"/>
          </a:xfrm>
          <a:prstGeom prst="rect">
            <a:avLst/>
          </a:prstGeom>
        </p:spPr>
      </p:pic>
      <p:sp>
        <p:nvSpPr>
          <p:cNvPr id="213" name="Heading"/>
          <p:cNvSpPr/>
          <p:nvPr/>
        </p:nvSpPr>
        <p:spPr>
          <a:xfrm>
            <a:off x="330200" y="479425"/>
            <a:ext cx="33210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Communication</a:t>
            </a:r>
            <a:endParaRPr lang="en-US" sz="3000" dirty="0"/>
          </a:p>
        </p:txBody>
      </p:sp>
      <p:sp>
        <p:nvSpPr>
          <p:cNvPr id="214" name="IconFinanceecommerce"/>
          <p:cNvSpPr/>
          <p:nvPr/>
        </p:nvSpPr>
        <p:spPr>
          <a:xfrm>
            <a:off x="4083050" y="479425"/>
            <a:ext cx="42545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Finance_eCommerce</a:t>
            </a:r>
            <a:endParaRPr lang="en-US" sz="3000" dirty="0"/>
          </a:p>
        </p:txBody>
      </p:sp>
      <p:sp>
        <p:nvSpPr>
          <p:cNvPr id="215" name="IconFiles"/>
          <p:cNvSpPr/>
          <p:nvPr/>
        </p:nvSpPr>
        <p:spPr>
          <a:xfrm>
            <a:off x="9302750" y="479425"/>
            <a:ext cx="10985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File</a:t>
            </a:r>
            <a:endParaRPr lang="en-US" sz="3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general/target_01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578100" y="3244850"/>
            <a:ext cx="152400" cy="152400"/>
          </a:xfrm>
          <a:prstGeom prst="rect">
            <a:avLst/>
          </a:prstGeom>
        </p:spPr>
      </p:pic>
      <p:pic>
        <p:nvPicPr>
          <p:cNvPr id="3" name="icons/general/tool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578100" y="3740150"/>
            <a:ext cx="152400" cy="152400"/>
          </a:xfrm>
          <a:prstGeom prst="rect">
            <a:avLst/>
          </a:prstGeom>
        </p:spPr>
      </p:pic>
      <p:pic>
        <p:nvPicPr>
          <p:cNvPr id="4" name="icons/general/translate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2578100" y="3987800"/>
            <a:ext cx="152400" cy="152400"/>
          </a:xfrm>
          <a:prstGeom prst="rect">
            <a:avLst/>
          </a:prstGeom>
        </p:spPr>
      </p:pic>
      <p:pic>
        <p:nvPicPr>
          <p:cNvPr id="5" name="icons/general/medical_cross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2235200" y="1016000"/>
            <a:ext cx="152400" cy="152400"/>
          </a:xfrm>
          <a:prstGeom prst="rect">
            <a:avLst/>
          </a:prstGeom>
        </p:spPr>
      </p:pic>
      <p:pic>
        <p:nvPicPr>
          <p:cNvPr id="6" name="icons/general/menu_01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2235200" y="1263650"/>
            <a:ext cx="152400" cy="152400"/>
          </a:xfrm>
          <a:prstGeom prst="rect">
            <a:avLst/>
          </a:prstGeom>
        </p:spPr>
      </p:pic>
      <p:pic>
        <p:nvPicPr>
          <p:cNvPr id="7" name="icons/general/minus_circle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2235200" y="2501900"/>
            <a:ext cx="152400" cy="152400"/>
          </a:xfrm>
          <a:prstGeom prst="rect">
            <a:avLst/>
          </a:prstGeom>
        </p:spPr>
      </p:pic>
      <p:pic>
        <p:nvPicPr>
          <p:cNvPr id="8" name="icons/general/pin_outlined"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2235200" y="3244850"/>
            <a:ext cx="152400" cy="152400"/>
          </a:xfrm>
          <a:prstGeom prst="rect">
            <a:avLst/>
          </a:prstGeom>
        </p:spPr>
      </p:pic>
      <p:pic>
        <p:nvPicPr>
          <p:cNvPr id="9" name="icons/general/plus_02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2235200" y="3740150"/>
            <a:ext cx="152400" cy="152400"/>
          </a:xfrm>
          <a:prstGeom prst="rect">
            <a:avLst/>
          </a:prstGeom>
        </p:spPr>
      </p:pic>
      <p:pic>
        <p:nvPicPr>
          <p:cNvPr id="10" name="icons/general/plus_circle_02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2235200" y="3987800"/>
            <a:ext cx="152400" cy="152400"/>
          </a:xfrm>
          <a:prstGeom prst="rect">
            <a:avLst/>
          </a:prstGeom>
        </p:spPr>
      </p:pic>
      <p:pic>
        <p:nvPicPr>
          <p:cNvPr id="11" name="icons/general/save_01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2235200" y="4483100"/>
            <a:ext cx="152400" cy="152400"/>
          </a:xfrm>
          <a:prstGeom prst="rect">
            <a:avLst/>
          </a:prstGeom>
        </p:spPr>
      </p:pic>
      <p:pic>
        <p:nvPicPr>
          <p:cNvPr id="12" name="icons/general/settings_01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2235200" y="5473700"/>
            <a:ext cx="152400" cy="152400"/>
          </a:xfrm>
          <a:prstGeom prst="rect">
            <a:avLst/>
          </a:prstGeom>
        </p:spPr>
      </p:pic>
      <p:pic>
        <p:nvPicPr>
          <p:cNvPr id="13" name="icons/general/settings_02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2235200" y="5721350"/>
            <a:ext cx="152400" cy="152400"/>
          </a:xfrm>
          <a:prstGeom prst="rect">
            <a:avLst/>
          </a:prstGeom>
        </p:spPr>
      </p:pic>
      <p:pic>
        <p:nvPicPr>
          <p:cNvPr id="14" name="icons/general/trash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723900" y="4978400"/>
            <a:ext cx="152400" cy="152400"/>
          </a:xfrm>
          <a:prstGeom prst="rect">
            <a:avLst/>
          </a:prstGeom>
        </p:spPr>
      </p:pic>
      <p:pic>
        <p:nvPicPr>
          <p:cNvPr id="15" name="icons/general/search_sm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2235200" y="4730750"/>
            <a:ext cx="152400" cy="152400"/>
          </a:xfrm>
          <a:prstGeom prst="rect">
            <a:avLst/>
          </a:prstGeom>
        </p:spPr>
      </p:pic>
      <p:pic>
        <p:nvPicPr>
          <p:cNvPr id="16" name="icons/general/menu_02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2235200" y="1511300"/>
            <a:ext cx="152400" cy="152400"/>
          </a:xfrm>
          <a:prstGeom prst="rect">
            <a:avLst/>
          </a:prstGeom>
        </p:spPr>
      </p:pic>
      <p:pic>
        <p:nvPicPr>
          <p:cNvPr id="17" name="icons/general/menu_03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2235200" y="1758950"/>
            <a:ext cx="152400" cy="152400"/>
          </a:xfrm>
          <a:prstGeom prst="rect">
            <a:avLst/>
          </a:prstGeom>
        </p:spPr>
      </p:pic>
      <p:pic>
        <p:nvPicPr>
          <p:cNvPr id="18" name="icons/general/menu_04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2235200" y="2006600"/>
            <a:ext cx="152400" cy="152400"/>
          </a:xfrm>
          <a:prstGeom prst="rect">
            <a:avLst/>
          </a:prstGeom>
        </p:spPr>
      </p:pic>
      <p:pic>
        <p:nvPicPr>
          <p:cNvPr id="19" name="icons/general/menu_05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2235200" y="2254250"/>
            <a:ext cx="152400" cy="152400"/>
          </a:xfrm>
          <a:prstGeom prst="rect">
            <a:avLst/>
          </a:prstGeom>
        </p:spPr>
      </p:pic>
      <p:pic>
        <p:nvPicPr>
          <p:cNvPr id="20" name="icons/general/minus_square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2235200" y="2749550"/>
            <a:ext cx="152400" cy="152400"/>
          </a:xfrm>
          <a:prstGeom prst="rect">
            <a:avLst/>
          </a:prstGeom>
        </p:spPr>
      </p:pic>
      <p:pic>
        <p:nvPicPr>
          <p:cNvPr id="21" name="icons/general/percent_01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2235200" y="2997200"/>
            <a:ext cx="152400" cy="152400"/>
          </a:xfrm>
          <a:prstGeom prst="rect">
            <a:avLst/>
          </a:prstGeom>
        </p:spPr>
      </p:pic>
      <p:pic>
        <p:nvPicPr>
          <p:cNvPr id="22" name="icons/general/placeholder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2235200" y="3492500"/>
            <a:ext cx="152400" cy="152400"/>
          </a:xfrm>
          <a:prstGeom prst="rect">
            <a:avLst/>
          </a:prstGeom>
        </p:spPr>
      </p:pic>
      <p:pic>
        <p:nvPicPr>
          <p:cNvPr id="23" name="icons/general/plus_square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2235200" y="4235450"/>
            <a:ext cx="152400" cy="152400"/>
          </a:xfrm>
          <a:prstGeom prst="rect">
            <a:avLst/>
          </a:prstGeom>
        </p:spPr>
      </p:pic>
      <p:pic>
        <p:nvPicPr>
          <p:cNvPr id="24" name="icons/general/search_lg-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2235200" y="4978400"/>
            <a:ext cx="152400" cy="152400"/>
          </a:xfrm>
          <a:prstGeom prst="rect">
            <a:avLst/>
          </a:prstGeom>
        </p:spPr>
      </p:pic>
      <p:pic>
        <p:nvPicPr>
          <p:cNvPr id="25" name="icons/general/search_md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2235200" y="5226050"/>
            <a:ext cx="152400" cy="152400"/>
          </a:xfrm>
          <a:prstGeom prst="rect">
            <a:avLst/>
          </a:prstGeom>
        </p:spPr>
      </p:pic>
      <p:pic>
        <p:nvPicPr>
          <p:cNvPr id="26" name="icons/general/share_01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092200" y="4483100"/>
            <a:ext cx="152400" cy="152400"/>
          </a:xfrm>
          <a:prstGeom prst="rect">
            <a:avLst/>
          </a:prstGeom>
        </p:spPr>
      </p:pic>
      <p:pic>
        <p:nvPicPr>
          <p:cNvPr id="27" name="icons/general/share_03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092200" y="4730750"/>
            <a:ext cx="152400" cy="152400"/>
          </a:xfrm>
          <a:prstGeom prst="rect">
            <a:avLst/>
          </a:prstGeom>
        </p:spPr>
      </p:pic>
      <p:pic>
        <p:nvPicPr>
          <p:cNvPr id="28" name="icons/general/speedometer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2578100" y="2997200"/>
            <a:ext cx="152400" cy="152400"/>
          </a:xfrm>
          <a:prstGeom prst="rect">
            <a:avLst/>
          </a:prstGeom>
        </p:spPr>
      </p:pic>
      <p:pic>
        <p:nvPicPr>
          <p:cNvPr id="29" name="icons/general/target_02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2578100" y="3492500"/>
            <a:ext cx="152400" cy="152400"/>
          </a:xfrm>
          <a:prstGeom prst="rect">
            <a:avLst/>
          </a:prstGeom>
        </p:spPr>
      </p:pic>
      <p:pic>
        <p:nvPicPr>
          <p:cNvPr id="30" name="icons/general/slash_circle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092200" y="4978400"/>
            <a:ext cx="152400" cy="152400"/>
          </a:xfrm>
          <a:prstGeom prst="rect">
            <a:avLst/>
          </a:prstGeom>
        </p:spPr>
      </p:pic>
      <p:pic>
        <p:nvPicPr>
          <p:cNvPr id="31" name="icons/general/link_external_01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1866900" y="1016000"/>
            <a:ext cx="152400" cy="152400"/>
          </a:xfrm>
          <a:prstGeom prst="rect">
            <a:avLst/>
          </a:prstGeom>
        </p:spPr>
      </p:pic>
      <p:pic>
        <p:nvPicPr>
          <p:cNvPr id="32" name="icons/general/link_external_02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1866900" y="1263650"/>
            <a:ext cx="152400" cy="152400"/>
          </a:xfrm>
          <a:prstGeom prst="rect">
            <a:avLst/>
          </a:prstGeom>
        </p:spPr>
      </p:pic>
      <p:pic>
        <p:nvPicPr>
          <p:cNvPr id="33" name="icons/general/log_out_01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1866900" y="1758950"/>
            <a:ext cx="152400" cy="152400"/>
          </a:xfrm>
          <a:prstGeom prst="rect">
            <a:avLst/>
          </a:prstGeom>
        </p:spPr>
      </p:pic>
      <p:pic>
        <p:nvPicPr>
          <p:cNvPr id="34" name="icons/general/download_cloud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1498600" y="1016000"/>
            <a:ext cx="152400" cy="152400"/>
          </a:xfrm>
          <a:prstGeom prst="rect">
            <a:avLst/>
          </a:prstGeom>
        </p:spPr>
      </p:pic>
      <p:pic>
        <p:nvPicPr>
          <p:cNvPr id="35" name="icons/general/edit_0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1498600" y="1263650"/>
            <a:ext cx="152400" cy="152400"/>
          </a:xfrm>
          <a:prstGeom prst="rect">
            <a:avLst/>
          </a:prstGeom>
        </p:spPr>
      </p:pic>
      <p:pic>
        <p:nvPicPr>
          <p:cNvPr id="36" name="icons/general/equal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1498600" y="1511300"/>
            <a:ext cx="152400" cy="152400"/>
          </a:xfrm>
          <a:prstGeom prst="rect">
            <a:avLst/>
          </a:prstGeom>
        </p:spPr>
      </p:pic>
      <p:pic>
        <p:nvPicPr>
          <p:cNvPr id="37" name="icons/general/equal_not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1498600" y="1758950"/>
            <a:ext cx="152400" cy="152400"/>
          </a:xfrm>
          <a:prstGeom prst="rect">
            <a:avLst/>
          </a:prstGeom>
        </p:spPr>
      </p:pic>
      <p:pic>
        <p:nvPicPr>
          <p:cNvPr id="38" name="icons/general/filter_funnel_01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1498600" y="2006600"/>
            <a:ext cx="152400" cy="152400"/>
          </a:xfrm>
          <a:prstGeom prst="rect">
            <a:avLst/>
          </a:prstGeom>
        </p:spPr>
      </p:pic>
      <p:pic>
        <p:nvPicPr>
          <p:cNvPr id="39" name="icons/general/filter_lines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1498600" y="2254250"/>
            <a:ext cx="152400" cy="152400"/>
          </a:xfrm>
          <a:prstGeom prst="rect">
            <a:avLst/>
          </a:prstGeom>
        </p:spPr>
      </p:pic>
      <p:pic>
        <p:nvPicPr>
          <p:cNvPr id="40" name="icons/general/heart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1498600" y="2997200"/>
            <a:ext cx="152400" cy="152400"/>
          </a:xfrm>
          <a:prstGeom prst="rect">
            <a:avLst/>
          </a:prstGeom>
        </p:spPr>
      </p:pic>
      <p:pic>
        <p:nvPicPr>
          <p:cNvPr id="41" name="icons/general/heart_hand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1498600" y="3244850"/>
            <a:ext cx="152400" cy="152400"/>
          </a:xfrm>
          <a:prstGeom prst="rect">
            <a:avLst/>
          </a:prstGeom>
        </p:spPr>
      </p:pic>
      <p:pic>
        <p:nvPicPr>
          <p:cNvPr id="42" name="icons/general/help_circle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1498600" y="3492500"/>
            <a:ext cx="152400" cy="152400"/>
          </a:xfrm>
          <a:prstGeom prst="rect">
            <a:avLst/>
          </a:prstGeom>
        </p:spPr>
      </p:pic>
      <p:pic>
        <p:nvPicPr>
          <p:cNvPr id="43" name="icons/general/info_circle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1498600" y="4483100"/>
            <a:ext cx="152400" cy="152400"/>
          </a:xfrm>
          <a:prstGeom prst="rect">
            <a:avLst/>
          </a:prstGeom>
        </p:spPr>
      </p:pic>
      <p:pic>
        <p:nvPicPr>
          <p:cNvPr id="44" name="icons/general/link_01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1498600" y="5226050"/>
            <a:ext cx="152400" cy="152400"/>
          </a:xfrm>
          <a:prstGeom prst="rect">
            <a:avLst/>
          </a:prstGeom>
        </p:spPr>
      </p:pic>
      <p:pic>
        <p:nvPicPr>
          <p:cNvPr id="45" name="icons/general/link_02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1498600" y="5473700"/>
            <a:ext cx="152400" cy="152400"/>
          </a:xfrm>
          <a:prstGeom prst="rect">
            <a:avLst/>
          </a:prstGeom>
        </p:spPr>
      </p:pic>
      <p:pic>
        <p:nvPicPr>
          <p:cNvPr id="46" name="icons/general/google_chrome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1498600" y="2501900"/>
            <a:ext cx="152400" cy="152400"/>
          </a:xfrm>
          <a:prstGeom prst="rect">
            <a:avLst/>
          </a:prstGeom>
        </p:spPr>
      </p:pic>
      <p:pic>
        <p:nvPicPr>
          <p:cNvPr id="47" name="icons/general/hash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1498600" y="2749550"/>
            <a:ext cx="152400" cy="152400"/>
          </a:xfrm>
          <a:prstGeom prst="rect">
            <a:avLst/>
          </a:prstGeom>
        </p:spPr>
      </p:pic>
      <p:pic>
        <p:nvPicPr>
          <p:cNvPr id="48" name="icons/general/help_octagon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1498600" y="3740150"/>
            <a:ext cx="152400" cy="152400"/>
          </a:xfrm>
          <a:prstGeom prst="rect">
            <a:avLst/>
          </a:prstGeom>
        </p:spPr>
      </p:pic>
      <p:pic>
        <p:nvPicPr>
          <p:cNvPr id="49" name="icons/general/help_square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1498600" y="3987800"/>
            <a:ext cx="152400" cy="152400"/>
          </a:xfrm>
          <a:prstGeom prst="rect">
            <a:avLst/>
          </a:prstGeom>
        </p:spPr>
      </p:pic>
      <p:pic>
        <p:nvPicPr>
          <p:cNvPr id="50" name="icons/general/home_01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1498600" y="4235450"/>
            <a:ext cx="152400" cy="152400"/>
          </a:xfrm>
          <a:prstGeom prst="rect">
            <a:avLst/>
          </a:prstGeom>
        </p:spPr>
      </p:pic>
      <p:pic>
        <p:nvPicPr>
          <p:cNvPr id="51" name="icons/general/info_octagon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1498600" y="4730750"/>
            <a:ext cx="152400" cy="152400"/>
          </a:xfrm>
          <a:prstGeom prst="rect">
            <a:avLst/>
          </a:prstGeom>
        </p:spPr>
      </p:pic>
      <p:pic>
        <p:nvPicPr>
          <p:cNvPr id="52" name="icons/general/info_square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1498600" y="4978400"/>
            <a:ext cx="152400" cy="152400"/>
          </a:xfrm>
          <a:prstGeom prst="rect">
            <a:avLst/>
          </a:prstGeom>
        </p:spPr>
      </p:pic>
      <p:pic>
        <p:nvPicPr>
          <p:cNvPr id="53" name="icons/general/link_broken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1498600" y="5721350"/>
            <a:ext cx="152400" cy="152400"/>
          </a:xfrm>
          <a:prstGeom prst="rect">
            <a:avLst/>
          </a:prstGeom>
        </p:spPr>
      </p:pic>
      <p:pic>
        <p:nvPicPr>
          <p:cNvPr id="54" name="icons/general/login_01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1866900" y="1511300"/>
            <a:ext cx="152400" cy="152400"/>
          </a:xfrm>
          <a:prstGeom prst="rect">
            <a:avLst/>
          </a:prstGeom>
        </p:spPr>
      </p:pic>
      <p:pic>
        <p:nvPicPr>
          <p:cNvPr id="55" name="icons/general/microphone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1866900" y="2006600"/>
            <a:ext cx="152400" cy="152400"/>
          </a:xfrm>
          <a:prstGeom prst="rect">
            <a:avLst/>
          </a:prstGeom>
        </p:spPr>
      </p:pic>
      <p:pic>
        <p:nvPicPr>
          <p:cNvPr id="56" name="icons/general/share_0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1866900" y="2749550"/>
            <a:ext cx="152400" cy="152400"/>
          </a:xfrm>
          <a:prstGeom prst="rect">
            <a:avLst/>
          </a:prstGeom>
        </p:spPr>
      </p:pic>
      <p:pic>
        <p:nvPicPr>
          <p:cNvPr id="57" name="icons/general/new_chat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1866900" y="2254250"/>
            <a:ext cx="152400" cy="152400"/>
          </a:xfrm>
          <a:prstGeom prst="rect">
            <a:avLst/>
          </a:prstGeom>
        </p:spPr>
      </p:pic>
      <p:pic>
        <p:nvPicPr>
          <p:cNvPr id="58" name="icons/general/microphone_off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1866900" y="2501900"/>
            <a:ext cx="152400" cy="152400"/>
          </a:xfrm>
          <a:prstGeom prst="rect">
            <a:avLst/>
          </a:prstGeom>
        </p:spPr>
      </p:pic>
      <p:pic>
        <p:nvPicPr>
          <p:cNvPr id="59" name="icons/general/activity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723900" y="1016000"/>
            <a:ext cx="152400" cy="152400"/>
          </a:xfrm>
          <a:prstGeom prst="rect">
            <a:avLst/>
          </a:prstGeom>
        </p:spPr>
      </p:pic>
      <p:pic>
        <p:nvPicPr>
          <p:cNvPr id="60" name="icons/general/activity_heart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723900" y="1263650"/>
            <a:ext cx="152400" cy="152400"/>
          </a:xfrm>
          <a:prstGeom prst="rect">
            <a:avLst/>
          </a:prstGeom>
        </p:spPr>
      </p:pic>
      <p:pic>
        <p:nvPicPr>
          <p:cNvPr id="61" name="icons/general/archive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723900" y="1758950"/>
            <a:ext cx="152400" cy="152400"/>
          </a:xfrm>
          <a:prstGeom prst="rect">
            <a:avLst/>
          </a:prstGeom>
        </p:spPr>
      </p:pic>
      <p:pic>
        <p:nvPicPr>
          <p:cNvPr id="62" name="icons/general/asterisk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723900" y="2006600"/>
            <a:ext cx="152400" cy="152400"/>
          </a:xfrm>
          <a:prstGeom prst="rect">
            <a:avLst/>
          </a:prstGeom>
        </p:spPr>
      </p:pic>
      <p:pic>
        <p:nvPicPr>
          <p:cNvPr id="63" name="icons/general/at_sign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723900" y="2254250"/>
            <a:ext cx="152400" cy="152400"/>
          </a:xfrm>
          <a:prstGeom prst="rect">
            <a:avLst/>
          </a:prstGeom>
        </p:spPr>
      </p:pic>
      <p:pic>
        <p:nvPicPr>
          <p:cNvPr id="64" name="icons/general/bookmark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723900" y="2501900"/>
            <a:ext cx="152400" cy="152400"/>
          </a:xfrm>
          <a:prstGeom prst="rect">
            <a:avLst/>
          </a:prstGeom>
        </p:spPr>
      </p:pic>
      <p:pic>
        <p:nvPicPr>
          <p:cNvPr id="65" name="icons/general/bookmark_add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723900" y="2749550"/>
            <a:ext cx="152400" cy="152400"/>
          </a:xfrm>
          <a:prstGeom prst="rect">
            <a:avLst/>
          </a:prstGeom>
        </p:spPr>
      </p:pic>
      <p:pic>
        <p:nvPicPr>
          <p:cNvPr id="66" name="icons/general/bookmark_check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723900" y="2997200"/>
            <a:ext cx="152400" cy="152400"/>
          </a:xfrm>
          <a:prstGeom prst="rect">
            <a:avLst/>
          </a:prstGeom>
        </p:spPr>
      </p:pic>
      <p:pic>
        <p:nvPicPr>
          <p:cNvPr id="67" name="icons/general/bookmark_minus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723900" y="3244850"/>
            <a:ext cx="152400" cy="152400"/>
          </a:xfrm>
          <a:prstGeom prst="rect">
            <a:avLst/>
          </a:prstGeom>
        </p:spPr>
      </p:pic>
      <p:pic>
        <p:nvPicPr>
          <p:cNvPr id="68" name="icons/general/bookmark_x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723900" y="3492500"/>
            <a:ext cx="152400" cy="152400"/>
          </a:xfrm>
          <a:prstGeom prst="rect">
            <a:avLst/>
          </a:prstGeom>
        </p:spPr>
      </p:pic>
      <p:pic>
        <p:nvPicPr>
          <p:cNvPr id="69" name="icons/general/building_04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723900" y="4483100"/>
            <a:ext cx="152400" cy="152400"/>
          </a:xfrm>
          <a:prstGeom prst="rect">
            <a:avLst/>
          </a:prstGeom>
        </p:spPr>
      </p:pic>
      <p:pic>
        <p:nvPicPr>
          <p:cNvPr id="70" name="icons/general/building_05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723900" y="4730750"/>
            <a:ext cx="152400" cy="152400"/>
          </a:xfrm>
          <a:prstGeom prst="rect">
            <a:avLst/>
          </a:prstGeom>
        </p:spPr>
      </p:pic>
      <p:pic>
        <p:nvPicPr>
          <p:cNvPr id="71" name="icons/general/check_circle_01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1092200" y="1016000"/>
            <a:ext cx="152400" cy="152400"/>
          </a:xfrm>
          <a:prstGeom prst="rect">
            <a:avLst/>
          </a:prstGeom>
        </p:spPr>
      </p:pic>
      <p:pic>
        <p:nvPicPr>
          <p:cNvPr id="72" name="icons/general/check_circle_broken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1092200" y="1263650"/>
            <a:ext cx="152400" cy="152400"/>
          </a:xfrm>
          <a:prstGeom prst="rect">
            <a:avLst/>
          </a:prstGeom>
        </p:spPr>
      </p:pic>
      <p:pic>
        <p:nvPicPr>
          <p:cNvPr id="73" name="icons/general/check_verified_02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1092200" y="1758950"/>
            <a:ext cx="152400" cy="152400"/>
          </a:xfrm>
          <a:prstGeom prst="rect">
            <a:avLst/>
          </a:prstGeom>
        </p:spPr>
      </p:pic>
      <p:pic>
        <p:nvPicPr>
          <p:cNvPr id="74" name="icons/general/copy_03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1092200" y="2501900"/>
            <a:ext cx="152400" cy="152400"/>
          </a:xfrm>
          <a:prstGeom prst="rect">
            <a:avLst/>
          </a:prstGeom>
        </p:spPr>
      </p:pic>
      <p:pic>
        <p:nvPicPr>
          <p:cNvPr id="75" name="icons/general/building_01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723900" y="3740150"/>
            <a:ext cx="152400" cy="152400"/>
          </a:xfrm>
          <a:prstGeom prst="rect">
            <a:avLst/>
          </a:prstGeom>
        </p:spPr>
      </p:pic>
      <p:pic>
        <p:nvPicPr>
          <p:cNvPr id="76" name="icons/general/building_02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723900" y="3987800"/>
            <a:ext cx="152400" cy="152400"/>
          </a:xfrm>
          <a:prstGeom prst="rect">
            <a:avLst/>
          </a:prstGeom>
        </p:spPr>
      </p:pic>
      <p:pic>
        <p:nvPicPr>
          <p:cNvPr id="77" name="icons/general/building_03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723900" y="4235450"/>
            <a:ext cx="152400" cy="152400"/>
          </a:xfrm>
          <a:prstGeom prst="rect">
            <a:avLst/>
          </a:prstGeom>
        </p:spPr>
      </p:pic>
      <p:pic>
        <p:nvPicPr>
          <p:cNvPr id="78" name="icons/general/check_verified_01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1092200" y="1511300"/>
            <a:ext cx="152400" cy="152400"/>
          </a:xfrm>
          <a:prstGeom prst="rect">
            <a:avLst/>
          </a:prstGeom>
        </p:spPr>
      </p:pic>
      <p:pic>
        <p:nvPicPr>
          <p:cNvPr id="79" name="icons/general/check_verified_03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1092200" y="2006600"/>
            <a:ext cx="152400" cy="152400"/>
          </a:xfrm>
          <a:prstGeom prst="rect">
            <a:avLst/>
          </a:prstGeom>
        </p:spPr>
      </p:pic>
      <p:pic>
        <p:nvPicPr>
          <p:cNvPr id="80" name="icons/general/anchor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723900" y="1511300"/>
            <a:ext cx="152400" cy="152400"/>
          </a:xfrm>
          <a:prstGeom prst="rect">
            <a:avLst/>
          </a:prstGeom>
        </p:spPr>
      </p:pic>
      <p:pic>
        <p:nvPicPr>
          <p:cNvPr id="81" name="icons/general/cloud_blank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1092200" y="2254250"/>
            <a:ext cx="152400" cy="152400"/>
          </a:xfrm>
          <a:prstGeom prst="rect">
            <a:avLst/>
          </a:prstGeom>
        </p:spPr>
      </p:pic>
      <p:pic>
        <p:nvPicPr>
          <p:cNvPr id="82" name="icons/general/divide_01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1092200" y="2749550"/>
            <a:ext cx="152400" cy="152400"/>
          </a:xfrm>
          <a:prstGeom prst="rect">
            <a:avLst/>
          </a:prstGeom>
        </p:spPr>
      </p:pic>
      <p:pic>
        <p:nvPicPr>
          <p:cNvPr id="83" name="icons/general/dots_grid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1092200" y="2997200"/>
            <a:ext cx="152400" cy="152400"/>
          </a:xfrm>
          <a:prstGeom prst="rect">
            <a:avLst/>
          </a:prstGeom>
        </p:spPr>
      </p:pic>
      <p:pic>
        <p:nvPicPr>
          <p:cNvPr id="84" name="icons/general/download_02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1092200" y="3244850"/>
            <a:ext cx="152400" cy="152400"/>
          </a:xfrm>
          <a:prstGeom prst="rect">
            <a:avLst/>
          </a:prstGeom>
        </p:spPr>
      </p:pic>
      <p:pic>
        <p:nvPicPr>
          <p:cNvPr id="85" name="icons/general/star-01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1092200" y="3492500"/>
            <a:ext cx="152400" cy="152400"/>
          </a:xfrm>
          <a:prstGeom prst="rect">
            <a:avLst/>
          </a:prstGeom>
        </p:spPr>
      </p:pic>
      <p:pic>
        <p:nvPicPr>
          <p:cNvPr id="86" name="icons/general/upload_cloud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2921000" y="1511300"/>
            <a:ext cx="152400" cy="152400"/>
          </a:xfrm>
          <a:prstGeom prst="rect">
            <a:avLst/>
          </a:prstGeom>
        </p:spPr>
      </p:pic>
      <p:pic>
        <p:nvPicPr>
          <p:cNvPr id="87" name="icons/general/zap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2921000" y="2501900"/>
            <a:ext cx="152400" cy="152400"/>
          </a:xfrm>
          <a:prstGeom prst="rect">
            <a:avLst/>
          </a:prstGeom>
        </p:spPr>
      </p:pic>
      <p:pic>
        <p:nvPicPr>
          <p:cNvPr id="88" name="icons/general/zap_off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2921000" y="2749550"/>
            <a:ext cx="152400" cy="152400"/>
          </a:xfrm>
          <a:prstGeom prst="rect">
            <a:avLst/>
          </a:prstGeom>
        </p:spPr>
      </p:pic>
      <p:pic>
        <p:nvPicPr>
          <p:cNvPr id="89" name="icons/general/upload_01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2921000" y="1016000"/>
            <a:ext cx="152400" cy="152400"/>
          </a:xfrm>
          <a:prstGeom prst="rect">
            <a:avLst/>
          </a:prstGeom>
        </p:spPr>
      </p:pic>
      <p:pic>
        <p:nvPicPr>
          <p:cNvPr id="90" name="icons/general/upload_02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2921000" y="1263650"/>
            <a:ext cx="152400" cy="152400"/>
          </a:xfrm>
          <a:prstGeom prst="rect">
            <a:avLst/>
          </a:prstGeom>
        </p:spPr>
      </p:pic>
      <p:pic>
        <p:nvPicPr>
          <p:cNvPr id="91" name="icons/general/virus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2921000" y="1758950"/>
            <a:ext cx="152400" cy="152400"/>
          </a:xfrm>
          <a:prstGeom prst="rect">
            <a:avLst/>
          </a:prstGeom>
        </p:spPr>
      </p:pic>
      <p:pic>
        <p:nvPicPr>
          <p:cNvPr id="92" name="icons/general/x_circle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2921000" y="2006600"/>
            <a:ext cx="152400" cy="152400"/>
          </a:xfrm>
          <a:prstGeom prst="rect">
            <a:avLst/>
          </a:prstGeom>
        </p:spPr>
      </p:pic>
      <p:pic>
        <p:nvPicPr>
          <p:cNvPr id="93" name="icons/general/x_square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2921000" y="2254250"/>
            <a:ext cx="152400" cy="152400"/>
          </a:xfrm>
          <a:prstGeom prst="rect">
            <a:avLst/>
          </a:prstGeom>
        </p:spPr>
      </p:pic>
      <p:pic>
        <p:nvPicPr>
          <p:cNvPr id="94" name="icons/general/actions_enabled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2921000" y="4483100"/>
            <a:ext cx="152400" cy="152400"/>
          </a:xfrm>
          <a:prstGeom prst="rect">
            <a:avLst/>
          </a:prstGeom>
        </p:spPr>
      </p:pic>
      <p:pic>
        <p:nvPicPr>
          <p:cNvPr id="95" name="icons/general/clock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2921000" y="3244850"/>
            <a:ext cx="152400" cy="152400"/>
          </a:xfrm>
          <a:prstGeom prst="rect">
            <a:avLst/>
          </a:prstGeom>
        </p:spPr>
      </p:pic>
      <p:pic>
        <p:nvPicPr>
          <p:cNvPr id="96" name="icons/general/signal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2921000" y="3492500"/>
            <a:ext cx="152400" cy="152400"/>
          </a:xfrm>
          <a:prstGeom prst="rect">
            <a:avLst/>
          </a:prstGeom>
        </p:spPr>
      </p:pic>
      <p:pic>
        <p:nvPicPr>
          <p:cNvPr id="97" name="icons/general/car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2921000" y="2997200"/>
            <a:ext cx="152400" cy="152400"/>
          </a:xfrm>
          <a:prstGeom prst="rect">
            <a:avLst/>
          </a:prstGeom>
        </p:spPr>
      </p:pic>
      <p:pic>
        <p:nvPicPr>
          <p:cNvPr id="98" name="icons/general/sun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2921000" y="3740150"/>
            <a:ext cx="152400" cy="152400"/>
          </a:xfrm>
          <a:prstGeom prst="rect">
            <a:avLst/>
          </a:prstGeom>
        </p:spPr>
      </p:pic>
      <p:pic>
        <p:nvPicPr>
          <p:cNvPr id="99" name="icons/general/glasses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2921000" y="3987800"/>
            <a:ext cx="152400" cy="152400"/>
          </a:xfrm>
          <a:prstGeom prst="rect">
            <a:avLst/>
          </a:prstGeom>
        </p:spPr>
      </p:pic>
      <p:pic>
        <p:nvPicPr>
          <p:cNvPr id="100" name="icons/general/face_neutral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2921000" y="4235450"/>
            <a:ext cx="152400" cy="152400"/>
          </a:xfrm>
          <a:prstGeom prst="rect">
            <a:avLst/>
          </a:prstGeom>
        </p:spPr>
      </p:pic>
      <p:pic>
        <p:nvPicPr>
          <p:cNvPr id="101" name="icons/general/profile_info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2921000" y="4730750"/>
            <a:ext cx="152400" cy="152400"/>
          </a:xfrm>
          <a:prstGeom prst="rect">
            <a:avLst/>
          </a:prstGeom>
        </p:spPr>
      </p:pic>
      <p:pic>
        <p:nvPicPr>
          <p:cNvPr id="102" name="icons/general/profile_info2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2921000" y="4978400"/>
            <a:ext cx="152400" cy="152400"/>
          </a:xfrm>
          <a:prstGeom prst="rect">
            <a:avLst/>
          </a:prstGeom>
        </p:spPr>
      </p:pic>
      <p:pic>
        <p:nvPicPr>
          <p:cNvPr id="103" name="icons/general/contacts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2921000" y="5226050"/>
            <a:ext cx="152400" cy="152400"/>
          </a:xfrm>
          <a:prstGeom prst="rect">
            <a:avLst/>
          </a:prstGeom>
        </p:spPr>
      </p:pic>
      <p:pic>
        <p:nvPicPr>
          <p:cNvPr id="104" name="icons/general/contacts2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2921000" y="5473700"/>
            <a:ext cx="152400" cy="152400"/>
          </a:xfrm>
          <a:prstGeom prst="rect">
            <a:avLst/>
          </a:prstGeom>
        </p:spPr>
      </p:pic>
      <p:pic>
        <p:nvPicPr>
          <p:cNvPr id="105" name="icons/general/sorting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4095750" y="1016000"/>
            <a:ext cx="152400" cy="152400"/>
          </a:xfrm>
          <a:prstGeom prst="rect">
            <a:avLst/>
          </a:prstGeom>
        </p:spPr>
      </p:pic>
      <p:pic>
        <p:nvPicPr>
          <p:cNvPr id="106" name="icons/general/transfer_me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4095750" y="1263650"/>
            <a:ext cx="152400" cy="152400"/>
          </a:xfrm>
          <a:prstGeom prst="rect">
            <a:avLst/>
          </a:prstGeom>
        </p:spPr>
      </p:pic>
      <p:pic>
        <p:nvPicPr>
          <p:cNvPr id="107" name="icons/general/top_up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4095750" y="1511300"/>
            <a:ext cx="152400" cy="152400"/>
          </a:xfrm>
          <a:prstGeom prst="rect">
            <a:avLst/>
          </a:prstGeom>
        </p:spPr>
      </p:pic>
      <p:pic>
        <p:nvPicPr>
          <p:cNvPr id="108" name="icons/general/repeat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4095750" y="1758950"/>
            <a:ext cx="152400" cy="152400"/>
          </a:xfrm>
          <a:prstGeom prst="rect">
            <a:avLst/>
          </a:prstGeom>
        </p:spPr>
      </p:pic>
      <p:pic>
        <p:nvPicPr>
          <p:cNvPr id="109" name="icons/general/switch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4095750" y="2006600"/>
            <a:ext cx="152400" cy="152400"/>
          </a:xfrm>
          <a:prstGeom prst="rect">
            <a:avLst/>
          </a:prstGeom>
        </p:spPr>
      </p:pic>
      <p:pic>
        <p:nvPicPr>
          <p:cNvPr id="110" name="icons/general/block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4095750" y="2254250"/>
            <a:ext cx="152400" cy="152400"/>
          </a:xfrm>
          <a:prstGeom prst="rect">
            <a:avLst/>
          </a:prstGeom>
        </p:spPr>
      </p:pic>
      <p:pic>
        <p:nvPicPr>
          <p:cNvPr id="111" name="icons/general/list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4095750" y="3098800"/>
            <a:ext cx="152400" cy="152400"/>
          </a:xfrm>
          <a:prstGeom prst="rect">
            <a:avLst/>
          </a:prstGeom>
        </p:spPr>
      </p:pic>
      <p:pic>
        <p:nvPicPr>
          <p:cNvPr id="112" name="icons/general/search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4095750" y="3346450"/>
            <a:ext cx="152400" cy="152400"/>
          </a:xfrm>
          <a:prstGeom prst="rect">
            <a:avLst/>
          </a:prstGeom>
        </p:spPr>
      </p:pic>
      <p:pic>
        <p:nvPicPr>
          <p:cNvPr id="113" name="icons/general/dots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4095750" y="3594100"/>
            <a:ext cx="152400" cy="152400"/>
          </a:xfrm>
          <a:prstGeom prst="rect">
            <a:avLst/>
          </a:prstGeom>
        </p:spPr>
      </p:pic>
      <p:pic>
        <p:nvPicPr>
          <p:cNvPr id="114" name="icons/general/elevator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4095750" y="3841750"/>
            <a:ext cx="152400" cy="152400"/>
          </a:xfrm>
          <a:prstGeom prst="rect">
            <a:avLst/>
          </a:prstGeom>
        </p:spPr>
      </p:pic>
      <p:pic>
        <p:nvPicPr>
          <p:cNvPr id="115" name="icons/general/gas_pump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4095750" y="4089400"/>
            <a:ext cx="152400" cy="152400"/>
          </a:xfrm>
          <a:prstGeom prst="rect">
            <a:avLst/>
          </a:prstGeom>
        </p:spPr>
      </p:pic>
      <p:pic>
        <p:nvPicPr>
          <p:cNvPr id="116" name="icons/general/parking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4095750" y="4337050"/>
            <a:ext cx="152400" cy="152400"/>
          </a:xfrm>
          <a:prstGeom prst="rect">
            <a:avLst/>
          </a:prstGeom>
        </p:spPr>
      </p:pic>
      <p:pic>
        <p:nvPicPr>
          <p:cNvPr id="117" name="icons/general/bike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4095750" y="4584700"/>
            <a:ext cx="152400" cy="152400"/>
          </a:xfrm>
          <a:prstGeom prst="rect">
            <a:avLst/>
          </a:prstGeom>
        </p:spPr>
      </p:pic>
      <p:pic>
        <p:nvPicPr>
          <p:cNvPr id="118" name="icons/general/clothes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4095750" y="4832350"/>
            <a:ext cx="152400" cy="152400"/>
          </a:xfrm>
          <a:prstGeom prst="rect">
            <a:avLst/>
          </a:prstGeom>
        </p:spPr>
      </p:pic>
      <p:pic>
        <p:nvPicPr>
          <p:cNvPr id="119" name="icons/general/cart_arrow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4095750" y="5080000"/>
            <a:ext cx="152400" cy="152400"/>
          </a:xfrm>
          <a:prstGeom prst="rect">
            <a:avLst/>
          </a:prstGeom>
        </p:spPr>
      </p:pic>
      <p:pic>
        <p:nvPicPr>
          <p:cNvPr id="120" name="icons/general/cart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4095750" y="5327650"/>
            <a:ext cx="152400" cy="152400"/>
          </a:xfrm>
          <a:prstGeom prst="rect">
            <a:avLst/>
          </a:prstGeom>
        </p:spPr>
      </p:pic>
      <p:pic>
        <p:nvPicPr>
          <p:cNvPr id="121" name="icons/general/tree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4095750" y="5575300"/>
            <a:ext cx="152400" cy="152400"/>
          </a:xfrm>
          <a:prstGeom prst="rect">
            <a:avLst/>
          </a:prstGeom>
        </p:spPr>
      </p:pic>
      <p:pic>
        <p:nvPicPr>
          <p:cNvPr id="122" name="icons/general/beach_umbrella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4095750" y="5822950"/>
            <a:ext cx="152400" cy="152400"/>
          </a:xfrm>
          <a:prstGeom prst="rect">
            <a:avLst/>
          </a:prstGeom>
        </p:spPr>
      </p:pic>
      <p:pic>
        <p:nvPicPr>
          <p:cNvPr id="123" name="icons/general/spa_lotus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4095750" y="6070600"/>
            <a:ext cx="152400" cy="152400"/>
          </a:xfrm>
          <a:prstGeom prst="rect">
            <a:avLst/>
          </a:prstGeom>
        </p:spPr>
      </p:pic>
      <p:pic>
        <p:nvPicPr>
          <p:cNvPr id="124" name="icons/general/list_2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4406900" y="1016000"/>
            <a:ext cx="152400" cy="152400"/>
          </a:xfrm>
          <a:prstGeom prst="rect">
            <a:avLst/>
          </a:prstGeom>
        </p:spPr>
      </p:pic>
      <p:pic>
        <p:nvPicPr>
          <p:cNvPr id="125" name="icons/general/limit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4406900" y="1263650"/>
            <a:ext cx="152400" cy="152400"/>
          </a:xfrm>
          <a:prstGeom prst="rect">
            <a:avLst/>
          </a:prstGeom>
        </p:spPr>
      </p:pic>
      <p:pic>
        <p:nvPicPr>
          <p:cNvPr id="126" name="icons/general/settings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4406900" y="1511300"/>
            <a:ext cx="152400" cy="152400"/>
          </a:xfrm>
          <a:prstGeom prst="rect">
            <a:avLst/>
          </a:prstGeom>
        </p:spPr>
      </p:pic>
      <p:pic>
        <p:nvPicPr>
          <p:cNvPr id="127" name="icons/general/profile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4406900" y="1758950"/>
            <a:ext cx="152400" cy="152400"/>
          </a:xfrm>
          <a:prstGeom prst="rect">
            <a:avLst/>
          </a:prstGeom>
        </p:spPr>
      </p:pic>
      <p:pic>
        <p:nvPicPr>
          <p:cNvPr id="128" name="icons/general/friends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4406900" y="2006600"/>
            <a:ext cx="152400" cy="152400"/>
          </a:xfrm>
          <a:prstGeom prst="rect">
            <a:avLst/>
          </a:prstGeom>
        </p:spPr>
      </p:pic>
      <p:pic>
        <p:nvPicPr>
          <p:cNvPr id="129" name="icons/general/flag_outlin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3708400" y="3403600"/>
            <a:ext cx="152400" cy="152400"/>
          </a:xfrm>
          <a:prstGeom prst="rect">
            <a:avLst/>
          </a:prstGeom>
        </p:spPr>
      </p:pic>
      <p:pic>
        <p:nvPicPr>
          <p:cNvPr id="130" name="icons/general/log_out_02_outlin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4406900" y="2254250"/>
            <a:ext cx="152400" cy="152400"/>
          </a:xfrm>
          <a:prstGeom prst="rect">
            <a:avLst/>
          </a:prstGeom>
        </p:spPr>
      </p:pic>
      <p:pic>
        <p:nvPicPr>
          <p:cNvPr id="131" name="icons/general/log_out_03_outlin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4406900" y="2501900"/>
            <a:ext cx="152400" cy="152400"/>
          </a:xfrm>
          <a:prstGeom prst="rect">
            <a:avLst/>
          </a:prstGeom>
        </p:spPr>
      </p:pic>
      <p:pic>
        <p:nvPicPr>
          <p:cNvPr id="132" name="icons/general/filter_empty_outlin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4406900" y="2749550"/>
            <a:ext cx="152400" cy="152400"/>
          </a:xfrm>
          <a:prstGeom prst="rect">
            <a:avLst/>
          </a:prstGeom>
        </p:spPr>
      </p:pic>
      <p:pic>
        <p:nvPicPr>
          <p:cNvPr id="133" name="icons/general/lock_open_outlin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4406900" y="2997200"/>
            <a:ext cx="152400" cy="152400"/>
          </a:xfrm>
          <a:prstGeom prst="rect">
            <a:avLst/>
          </a:prstGeom>
        </p:spPr>
      </p:pic>
      <p:pic>
        <p:nvPicPr>
          <p:cNvPr id="134" name="icons/general/lipstick_outlin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4406900" y="3244850"/>
            <a:ext cx="152400" cy="152400"/>
          </a:xfrm>
          <a:prstGeom prst="rect">
            <a:avLst/>
          </a:prstGeom>
        </p:spPr>
      </p:pic>
      <p:pic>
        <p:nvPicPr>
          <p:cNvPr id="135" name="icons/general/beauty_creme_outlin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4406900" y="3492500"/>
            <a:ext cx="152400" cy="152400"/>
          </a:xfrm>
          <a:prstGeom prst="rect">
            <a:avLst/>
          </a:prstGeom>
        </p:spPr>
      </p:pic>
      <p:pic>
        <p:nvPicPr>
          <p:cNvPr id="136" name="icons/general/ball_outlin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4406900" y="3740150"/>
            <a:ext cx="152400" cy="152400"/>
          </a:xfrm>
          <a:prstGeom prst="rect">
            <a:avLst/>
          </a:prstGeom>
        </p:spPr>
      </p:pic>
      <p:pic>
        <p:nvPicPr>
          <p:cNvPr id="137" name="icons/general/gym_outlin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4406900" y="3987800"/>
            <a:ext cx="152400" cy="152400"/>
          </a:xfrm>
          <a:prstGeom prst="rect">
            <a:avLst/>
          </a:prstGeom>
        </p:spPr>
      </p:pic>
      <p:pic>
        <p:nvPicPr>
          <p:cNvPr id="138" name="icons/general/hotel_outlin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4406900" y="4235450"/>
            <a:ext cx="152400" cy="152400"/>
          </a:xfrm>
          <a:prstGeom prst="rect">
            <a:avLst/>
          </a:prstGeom>
        </p:spPr>
      </p:pic>
      <p:pic>
        <p:nvPicPr>
          <p:cNvPr id="139" name="icons/general/prize_outlin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4406900" y="4483100"/>
            <a:ext cx="152400" cy="152400"/>
          </a:xfrm>
          <a:prstGeom prst="rect">
            <a:avLst/>
          </a:prstGeom>
        </p:spPr>
      </p:pic>
      <p:pic>
        <p:nvPicPr>
          <p:cNvPr id="140" name="icons/general/food_outlin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4406900" y="4730750"/>
            <a:ext cx="152400" cy="152400"/>
          </a:xfrm>
          <a:prstGeom prst="rect">
            <a:avLst/>
          </a:prstGeom>
        </p:spPr>
      </p:pic>
      <p:pic>
        <p:nvPicPr>
          <p:cNvPr id="141" name="icons/general/recipe_outlin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4406900" y="4978400"/>
            <a:ext cx="152400" cy="152400"/>
          </a:xfrm>
          <a:prstGeom prst="rect">
            <a:avLst/>
          </a:prstGeom>
        </p:spPr>
      </p:pic>
      <p:pic>
        <p:nvPicPr>
          <p:cNvPr id="142" name="icons/general/backpack_outlin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4406900" y="5226050"/>
            <a:ext cx="152400" cy="152400"/>
          </a:xfrm>
          <a:prstGeom prst="rect">
            <a:avLst/>
          </a:prstGeom>
        </p:spPr>
      </p:pic>
      <p:pic>
        <p:nvPicPr>
          <p:cNvPr id="143" name="icons/general/medicine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4406900" y="5473700"/>
            <a:ext cx="152400" cy="152400"/>
          </a:xfrm>
          <a:prstGeom prst="rect">
            <a:avLst/>
          </a:prstGeom>
        </p:spPr>
      </p:pic>
      <p:pic>
        <p:nvPicPr>
          <p:cNvPr id="144" name="icons/general/education_outlin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4406900" y="5721350"/>
            <a:ext cx="152400" cy="152400"/>
          </a:xfrm>
          <a:prstGeom prst="rect">
            <a:avLst/>
          </a:prstGeom>
        </p:spPr>
      </p:pic>
      <p:pic>
        <p:nvPicPr>
          <p:cNvPr id="145" name="icons/general/lock_outlin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3308350" y="1016000"/>
            <a:ext cx="152400" cy="152400"/>
          </a:xfrm>
          <a:prstGeom prst="rect">
            <a:avLst/>
          </a:prstGeom>
        </p:spPr>
      </p:pic>
      <p:pic>
        <p:nvPicPr>
          <p:cNvPr id="146" name="icons/general/check_circle_02_outlin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3308350" y="1263650"/>
            <a:ext cx="152400" cy="152400"/>
          </a:xfrm>
          <a:prstGeom prst="rect">
            <a:avLst/>
          </a:prstGeom>
        </p:spPr>
      </p:pic>
      <p:pic>
        <p:nvPicPr>
          <p:cNvPr id="147" name="icons/general/sorting_3_outlin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3308350" y="1511300"/>
            <a:ext cx="152400" cy="152400"/>
          </a:xfrm>
          <a:prstGeom prst="rect">
            <a:avLst/>
          </a:prstGeom>
        </p:spPr>
      </p:pic>
      <p:pic>
        <p:nvPicPr>
          <p:cNvPr id="148" name="icons/general/question_outlin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3308350" y="1758950"/>
            <a:ext cx="152400" cy="152400"/>
          </a:xfrm>
          <a:prstGeom prst="rect">
            <a:avLst/>
          </a:prstGeom>
        </p:spPr>
      </p:pic>
      <p:pic>
        <p:nvPicPr>
          <p:cNvPr id="149" name="icons/general/micro_outlin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3308350" y="2006600"/>
            <a:ext cx="152400" cy="152400"/>
          </a:xfrm>
          <a:prstGeom prst="rect">
            <a:avLst/>
          </a:prstGeom>
        </p:spPr>
      </p:pic>
      <p:pic>
        <p:nvPicPr>
          <p:cNvPr id="150" name="icons/general/message_outlin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3308350" y="3244850"/>
            <a:ext cx="152400" cy="152400"/>
          </a:xfrm>
          <a:prstGeom prst="rect">
            <a:avLst/>
          </a:prstGeom>
        </p:spPr>
      </p:pic>
      <p:pic>
        <p:nvPicPr>
          <p:cNvPr id="151" name="icons/general/drag_02_outlin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3308350" y="2501900"/>
            <a:ext cx="152400" cy="152400"/>
          </a:xfrm>
          <a:prstGeom prst="rect">
            <a:avLst/>
          </a:prstGeom>
        </p:spPr>
      </p:pic>
      <p:pic>
        <p:nvPicPr>
          <p:cNvPr id="152" name="icons/general/near_me_outlin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3308350" y="2749550"/>
            <a:ext cx="152400" cy="152400"/>
          </a:xfrm>
          <a:prstGeom prst="rect">
            <a:avLst/>
          </a:prstGeom>
        </p:spPr>
      </p:pic>
      <p:pic>
        <p:nvPicPr>
          <p:cNvPr id="153" name="icons/general/cloud_outlin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3308350" y="2997200"/>
            <a:ext cx="152400" cy="152400"/>
          </a:xfrm>
          <a:prstGeom prst="rect">
            <a:avLst/>
          </a:prstGeom>
        </p:spPr>
      </p:pic>
      <p:pic>
        <p:nvPicPr>
          <p:cNvPr id="154" name="icons/general/drag_01_outlin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3308350" y="2254250"/>
            <a:ext cx="152400" cy="152400"/>
          </a:xfrm>
          <a:prstGeom prst="rect">
            <a:avLst/>
          </a:prstGeom>
        </p:spPr>
      </p:pic>
      <p:pic>
        <p:nvPicPr>
          <p:cNvPr id="155" name="icons/general/walk_outlin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3308350" y="3492500"/>
            <a:ext cx="152400" cy="152400"/>
          </a:xfrm>
          <a:prstGeom prst="rect">
            <a:avLst/>
          </a:prstGeom>
        </p:spPr>
      </p:pic>
      <p:pic>
        <p:nvPicPr>
          <p:cNvPr id="156" name="icons/general/kids_outlin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3308350" y="3740150"/>
            <a:ext cx="152400" cy="152400"/>
          </a:xfrm>
          <a:prstGeom prst="rect">
            <a:avLst/>
          </a:prstGeom>
        </p:spPr>
      </p:pic>
      <p:pic>
        <p:nvPicPr>
          <p:cNvPr id="157" name="icons/general/child_face_outlin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3308350" y="3987800"/>
            <a:ext cx="152400" cy="152400"/>
          </a:xfrm>
          <a:prstGeom prst="rect">
            <a:avLst/>
          </a:prstGeom>
        </p:spPr>
      </p:pic>
      <p:pic>
        <p:nvPicPr>
          <p:cNvPr id="158" name="icons/general/work_outlined" descr="preencoded.png"/>
          <p:cNvPicPr>
            <a:picLocks noChangeAspect="1"/>
          </p:cNvPicPr>
          <p:nvPr/>
        </p:nvPicPr>
        <p:blipFill>
          <a:blip r:embed="rId313">
            <a:extLst>
              <a:ext uri="{96DAC541-7B7A-43D3-8B79-37D633B846F1}">
                <asvg:svgBlip xmlns="" xmlns:asvg="http://schemas.microsoft.com/office/drawing/2016/SVG/main" r:embed="rId314"/>
              </a:ext>
            </a:extLst>
          </a:blip>
          <a:srcRect/>
          <a:stretch/>
        </p:blipFill>
        <p:spPr>
          <a:xfrm>
            <a:off x="3308350" y="4235450"/>
            <a:ext cx="152400" cy="152400"/>
          </a:xfrm>
          <a:prstGeom prst="rect">
            <a:avLst/>
          </a:prstGeom>
        </p:spPr>
      </p:pic>
      <p:pic>
        <p:nvPicPr>
          <p:cNvPr id="159" name="icons/general/home_outlined" descr="preencoded.png"/>
          <p:cNvPicPr>
            <a:picLocks noChangeAspect="1"/>
          </p:cNvPicPr>
          <p:nvPr/>
        </p:nvPicPr>
        <p:blipFill>
          <a:blip r:embed="rId315">
            <a:extLst>
              <a:ext uri="{96DAC541-7B7A-43D3-8B79-37D633B846F1}">
                <asvg:svgBlip xmlns="" xmlns:asvg="http://schemas.microsoft.com/office/drawing/2016/SVG/main" r:embed="rId316"/>
              </a:ext>
            </a:extLst>
          </a:blip>
          <a:srcRect/>
          <a:stretch/>
        </p:blipFill>
        <p:spPr>
          <a:xfrm>
            <a:off x="3308350" y="4483100"/>
            <a:ext cx="152400" cy="152400"/>
          </a:xfrm>
          <a:prstGeom prst="rect">
            <a:avLst/>
          </a:prstGeom>
        </p:spPr>
      </p:pic>
      <p:pic>
        <p:nvPicPr>
          <p:cNvPr id="160" name="icons/general/university_outlined" descr="preencoded.png"/>
          <p:cNvPicPr>
            <a:picLocks noChangeAspect="1"/>
          </p:cNvPicPr>
          <p:nvPr/>
        </p:nvPicPr>
        <p:blipFill>
          <a:blip r:embed="rId317">
            <a:extLst>
              <a:ext uri="{96DAC541-7B7A-43D3-8B79-37D633B846F1}">
                <asvg:svgBlip xmlns="" xmlns:asvg="http://schemas.microsoft.com/office/drawing/2016/SVG/main" r:embed="rId318"/>
              </a:ext>
            </a:extLst>
          </a:blip>
          <a:srcRect/>
          <a:stretch/>
        </p:blipFill>
        <p:spPr>
          <a:xfrm>
            <a:off x="3308350" y="4730750"/>
            <a:ext cx="152400" cy="152400"/>
          </a:xfrm>
          <a:prstGeom prst="rect">
            <a:avLst/>
          </a:prstGeom>
        </p:spPr>
      </p:pic>
      <p:pic>
        <p:nvPicPr>
          <p:cNvPr id="161" name="icons/general/merchant_outlined" descr="preencoded.png"/>
          <p:cNvPicPr>
            <a:picLocks noChangeAspect="1"/>
          </p:cNvPicPr>
          <p:nvPr/>
        </p:nvPicPr>
        <p:blipFill>
          <a:blip r:embed="rId319">
            <a:extLst>
              <a:ext uri="{96DAC541-7B7A-43D3-8B79-37D633B846F1}">
                <asvg:svgBlip xmlns="" xmlns:asvg="http://schemas.microsoft.com/office/drawing/2016/SVG/main" r:embed="rId320"/>
              </a:ext>
            </a:extLst>
          </a:blip>
          <a:srcRect/>
          <a:stretch/>
        </p:blipFill>
        <p:spPr>
          <a:xfrm>
            <a:off x="3308350" y="4978400"/>
            <a:ext cx="152400" cy="152400"/>
          </a:xfrm>
          <a:prstGeom prst="rect">
            <a:avLst/>
          </a:prstGeom>
        </p:spPr>
      </p:pic>
      <p:pic>
        <p:nvPicPr>
          <p:cNvPr id="162" name="icons/general/home_chair_outlined" descr="preencoded.png"/>
          <p:cNvPicPr>
            <a:picLocks noChangeAspect="1"/>
          </p:cNvPicPr>
          <p:nvPr/>
        </p:nvPicPr>
        <p:blipFill>
          <a:blip r:embed="rId321">
            <a:extLst>
              <a:ext uri="{96DAC541-7B7A-43D3-8B79-37D633B846F1}">
                <asvg:svgBlip xmlns="" xmlns:asvg="http://schemas.microsoft.com/office/drawing/2016/SVG/main" r:embed="rId322"/>
              </a:ext>
            </a:extLst>
          </a:blip>
          <a:srcRect/>
          <a:stretch/>
        </p:blipFill>
        <p:spPr>
          <a:xfrm>
            <a:off x="3308350" y="5226050"/>
            <a:ext cx="152400" cy="152400"/>
          </a:xfrm>
          <a:prstGeom prst="rect">
            <a:avLst/>
          </a:prstGeom>
        </p:spPr>
      </p:pic>
      <p:pic>
        <p:nvPicPr>
          <p:cNvPr id="163" name="icons/general/order_outlined" descr="preencoded.png"/>
          <p:cNvPicPr>
            <a:picLocks noChangeAspect="1"/>
          </p:cNvPicPr>
          <p:nvPr/>
        </p:nvPicPr>
        <p:blipFill>
          <a:blip r:embed="rId323">
            <a:extLst>
              <a:ext uri="{96DAC541-7B7A-43D3-8B79-37D633B846F1}">
                <asvg:svgBlip xmlns="" xmlns:asvg="http://schemas.microsoft.com/office/drawing/2016/SVG/main" r:embed="rId324"/>
              </a:ext>
            </a:extLst>
          </a:blip>
          <a:srcRect/>
          <a:stretch/>
        </p:blipFill>
        <p:spPr>
          <a:xfrm>
            <a:off x="3308350" y="5473700"/>
            <a:ext cx="152400" cy="152400"/>
          </a:xfrm>
          <a:prstGeom prst="rect">
            <a:avLst/>
          </a:prstGeom>
        </p:spPr>
      </p:pic>
      <p:pic>
        <p:nvPicPr>
          <p:cNvPr id="164" name="icons/general/gift_plus_outlined" descr="preencoded.png"/>
          <p:cNvPicPr>
            <a:picLocks noChangeAspect="1"/>
          </p:cNvPicPr>
          <p:nvPr/>
        </p:nvPicPr>
        <p:blipFill>
          <a:blip r:embed="rId325">
            <a:extLst>
              <a:ext uri="{96DAC541-7B7A-43D3-8B79-37D633B846F1}">
                <asvg:svgBlip xmlns="" xmlns:asvg="http://schemas.microsoft.com/office/drawing/2016/SVG/main" r:embed="rId326"/>
              </a:ext>
            </a:extLst>
          </a:blip>
          <a:srcRect/>
          <a:stretch/>
        </p:blipFill>
        <p:spPr>
          <a:xfrm>
            <a:off x="3308350" y="5721350"/>
            <a:ext cx="152400" cy="152400"/>
          </a:xfrm>
          <a:prstGeom prst="rect">
            <a:avLst/>
          </a:prstGeom>
        </p:spPr>
      </p:pic>
      <p:pic>
        <p:nvPicPr>
          <p:cNvPr id="165" name="icons/general/gift_outlined" descr="preencoded.png"/>
          <p:cNvPicPr>
            <a:picLocks noChangeAspect="1"/>
          </p:cNvPicPr>
          <p:nvPr/>
        </p:nvPicPr>
        <p:blipFill>
          <a:blip r:embed="rId327">
            <a:extLst>
              <a:ext uri="{96DAC541-7B7A-43D3-8B79-37D633B846F1}">
                <asvg:svgBlip xmlns="" xmlns:asvg="http://schemas.microsoft.com/office/drawing/2016/SVG/main" r:embed="rId328"/>
              </a:ext>
            </a:extLst>
          </a:blip>
          <a:srcRect/>
          <a:stretch/>
        </p:blipFill>
        <p:spPr>
          <a:xfrm>
            <a:off x="3308350" y="5969000"/>
            <a:ext cx="152400" cy="152400"/>
          </a:xfrm>
          <a:prstGeom prst="rect">
            <a:avLst/>
          </a:prstGeom>
        </p:spPr>
      </p:pic>
      <p:pic>
        <p:nvPicPr>
          <p:cNvPr id="166" name="icons/general/transfer_outlined" descr="preencoded.png"/>
          <p:cNvPicPr>
            <a:picLocks noChangeAspect="1"/>
          </p:cNvPicPr>
          <p:nvPr/>
        </p:nvPicPr>
        <p:blipFill>
          <a:blip r:embed="rId329">
            <a:extLst>
              <a:ext uri="{96DAC541-7B7A-43D3-8B79-37D633B846F1}">
                <asvg:svgBlip xmlns="" xmlns:asvg="http://schemas.microsoft.com/office/drawing/2016/SVG/main" r:embed="rId330"/>
              </a:ext>
            </a:extLst>
          </a:blip>
          <a:srcRect/>
          <a:stretch/>
        </p:blipFill>
        <p:spPr>
          <a:xfrm>
            <a:off x="1866900" y="2997200"/>
            <a:ext cx="152400" cy="152400"/>
          </a:xfrm>
          <a:prstGeom prst="rect">
            <a:avLst/>
          </a:prstGeom>
        </p:spPr>
      </p:pic>
      <p:pic>
        <p:nvPicPr>
          <p:cNvPr id="167" name="icons/general/plus_01_outlined" descr="preencoded.png"/>
          <p:cNvPicPr>
            <a:picLocks noChangeAspect="1"/>
          </p:cNvPicPr>
          <p:nvPr/>
        </p:nvPicPr>
        <p:blipFill>
          <a:blip r:embed="rId331">
            <a:extLst>
              <a:ext uri="{96DAC541-7B7A-43D3-8B79-37D633B846F1}">
                <asvg:svgBlip xmlns="" xmlns:asvg="http://schemas.microsoft.com/office/drawing/2016/SVG/main" r:embed="rId332"/>
              </a:ext>
            </a:extLst>
          </a:blip>
          <a:srcRect/>
          <a:stretch/>
        </p:blipFill>
        <p:spPr>
          <a:xfrm>
            <a:off x="1866900" y="3244850"/>
            <a:ext cx="152400" cy="152400"/>
          </a:xfrm>
          <a:prstGeom prst="rect">
            <a:avLst/>
          </a:prstGeom>
        </p:spPr>
      </p:pic>
      <p:pic>
        <p:nvPicPr>
          <p:cNvPr id="168" name="icons/general/minus_outlined" descr="preencoded.png"/>
          <p:cNvPicPr>
            <a:picLocks noChangeAspect="1"/>
          </p:cNvPicPr>
          <p:nvPr/>
        </p:nvPicPr>
        <p:blipFill>
          <a:blip r:embed="rId333">
            <a:extLst>
              <a:ext uri="{96DAC541-7B7A-43D3-8B79-37D633B846F1}">
                <asvg:svgBlip xmlns="" xmlns:asvg="http://schemas.microsoft.com/office/drawing/2016/SVG/main" r:embed="rId334"/>
              </a:ext>
            </a:extLst>
          </a:blip>
          <a:srcRect/>
          <a:stretch/>
        </p:blipFill>
        <p:spPr>
          <a:xfrm>
            <a:off x="1866900" y="3492500"/>
            <a:ext cx="152400" cy="152400"/>
          </a:xfrm>
          <a:prstGeom prst="rect">
            <a:avLst/>
          </a:prstGeom>
        </p:spPr>
      </p:pic>
      <p:pic>
        <p:nvPicPr>
          <p:cNvPr id="169" name="icons/general/close_circle_outlined" descr="preencoded.png"/>
          <p:cNvPicPr>
            <a:picLocks noChangeAspect="1"/>
          </p:cNvPicPr>
          <p:nvPr/>
        </p:nvPicPr>
        <p:blipFill>
          <a:blip r:embed="rId335">
            <a:extLst>
              <a:ext uri="{96DAC541-7B7A-43D3-8B79-37D633B846F1}">
                <asvg:svgBlip xmlns="" xmlns:asvg="http://schemas.microsoft.com/office/drawing/2016/SVG/main" r:embed="rId336"/>
              </a:ext>
            </a:extLst>
          </a:blip>
          <a:srcRect/>
          <a:stretch/>
        </p:blipFill>
        <p:spPr>
          <a:xfrm>
            <a:off x="1866900" y="3740150"/>
            <a:ext cx="152400" cy="152400"/>
          </a:xfrm>
          <a:prstGeom prst="rect">
            <a:avLst/>
          </a:prstGeom>
        </p:spPr>
      </p:pic>
      <p:pic>
        <p:nvPicPr>
          <p:cNvPr id="170" name="icons/general/plus_circle_01_outlined" descr="preencoded.png"/>
          <p:cNvPicPr>
            <a:picLocks noChangeAspect="1"/>
          </p:cNvPicPr>
          <p:nvPr/>
        </p:nvPicPr>
        <p:blipFill>
          <a:blip r:embed="rId337">
            <a:extLst>
              <a:ext uri="{96DAC541-7B7A-43D3-8B79-37D633B846F1}">
                <asvg:svgBlip xmlns="" xmlns:asvg="http://schemas.microsoft.com/office/drawing/2016/SVG/main" r:embed="rId338"/>
              </a:ext>
            </a:extLst>
          </a:blip>
          <a:srcRect/>
          <a:stretch/>
        </p:blipFill>
        <p:spPr>
          <a:xfrm>
            <a:off x="1866900" y="3987800"/>
            <a:ext cx="152400" cy="152400"/>
          </a:xfrm>
          <a:prstGeom prst="rect">
            <a:avLst/>
          </a:prstGeom>
        </p:spPr>
      </p:pic>
      <p:pic>
        <p:nvPicPr>
          <p:cNvPr id="171" name="icons/general/plus_circle_outlined" descr="preencoded.png"/>
          <p:cNvPicPr>
            <a:picLocks noChangeAspect="1"/>
          </p:cNvPicPr>
          <p:nvPr/>
        </p:nvPicPr>
        <p:blipFill>
          <a:blip r:embed="rId339">
            <a:extLst>
              <a:ext uri="{96DAC541-7B7A-43D3-8B79-37D633B846F1}">
                <asvg:svgBlip xmlns="" xmlns:asvg="http://schemas.microsoft.com/office/drawing/2016/SVG/main" r:embed="rId340"/>
              </a:ext>
            </a:extLst>
          </a:blip>
          <a:srcRect/>
          <a:stretch/>
        </p:blipFill>
        <p:spPr>
          <a:xfrm>
            <a:off x="1866900" y="4235450"/>
            <a:ext cx="152400" cy="152400"/>
          </a:xfrm>
          <a:prstGeom prst="rect">
            <a:avLst/>
          </a:prstGeom>
        </p:spPr>
      </p:pic>
      <p:pic>
        <p:nvPicPr>
          <p:cNvPr id="172" name="icons/general/copy_outlined" descr="preencoded.png"/>
          <p:cNvPicPr>
            <a:picLocks noChangeAspect="1"/>
          </p:cNvPicPr>
          <p:nvPr/>
        </p:nvPicPr>
        <p:blipFill>
          <a:blip r:embed="rId341">
            <a:extLst>
              <a:ext uri="{96DAC541-7B7A-43D3-8B79-37D633B846F1}">
                <asvg:svgBlip xmlns="" xmlns:asvg="http://schemas.microsoft.com/office/drawing/2016/SVG/main" r:embed="rId342"/>
              </a:ext>
            </a:extLst>
          </a:blip>
          <a:srcRect/>
          <a:stretch/>
        </p:blipFill>
        <p:spPr>
          <a:xfrm>
            <a:off x="1866900" y="4483100"/>
            <a:ext cx="152400" cy="152400"/>
          </a:xfrm>
          <a:prstGeom prst="rect">
            <a:avLst/>
          </a:prstGeom>
        </p:spPr>
      </p:pic>
      <p:pic>
        <p:nvPicPr>
          <p:cNvPr id="173" name="icons/general/save_02_outlined" descr="preencoded.png"/>
          <p:cNvPicPr>
            <a:picLocks noChangeAspect="1"/>
          </p:cNvPicPr>
          <p:nvPr/>
        </p:nvPicPr>
        <p:blipFill>
          <a:blip r:embed="rId343">
            <a:extLst>
              <a:ext uri="{96DAC541-7B7A-43D3-8B79-37D633B846F1}">
                <asvg:svgBlip xmlns="" xmlns:asvg="http://schemas.microsoft.com/office/drawing/2016/SVG/main" r:embed="rId344"/>
              </a:ext>
            </a:extLst>
          </a:blip>
          <a:srcRect/>
          <a:stretch/>
        </p:blipFill>
        <p:spPr>
          <a:xfrm>
            <a:off x="1866900" y="4730750"/>
            <a:ext cx="152400" cy="152400"/>
          </a:xfrm>
          <a:prstGeom prst="rect">
            <a:avLst/>
          </a:prstGeom>
        </p:spPr>
      </p:pic>
      <p:pic>
        <p:nvPicPr>
          <p:cNvPr id="174" name="icons/general/share_outlined" descr="preencoded.png"/>
          <p:cNvPicPr>
            <a:picLocks noChangeAspect="1"/>
          </p:cNvPicPr>
          <p:nvPr/>
        </p:nvPicPr>
        <p:blipFill>
          <a:blip r:embed="rId345">
            <a:extLst>
              <a:ext uri="{96DAC541-7B7A-43D3-8B79-37D633B846F1}">
                <asvg:svgBlip xmlns="" xmlns:asvg="http://schemas.microsoft.com/office/drawing/2016/SVG/main" r:embed="rId346"/>
              </a:ext>
            </a:extLst>
          </a:blip>
          <a:srcRect/>
          <a:stretch/>
        </p:blipFill>
        <p:spPr>
          <a:xfrm>
            <a:off x="1866900" y="4978400"/>
            <a:ext cx="152400" cy="152400"/>
          </a:xfrm>
          <a:prstGeom prst="rect">
            <a:avLst/>
          </a:prstGeom>
        </p:spPr>
      </p:pic>
      <p:pic>
        <p:nvPicPr>
          <p:cNvPr id="175" name="icons/general/filter_outlined" descr="preencoded.png"/>
          <p:cNvPicPr>
            <a:picLocks noChangeAspect="1"/>
          </p:cNvPicPr>
          <p:nvPr/>
        </p:nvPicPr>
        <p:blipFill>
          <a:blip r:embed="rId347">
            <a:extLst>
              <a:ext uri="{96DAC541-7B7A-43D3-8B79-37D633B846F1}">
                <asvg:svgBlip xmlns="" xmlns:asvg="http://schemas.microsoft.com/office/drawing/2016/SVG/main" r:embed="rId348"/>
              </a:ext>
            </a:extLst>
          </a:blip>
          <a:srcRect/>
          <a:stretch/>
        </p:blipFill>
        <p:spPr>
          <a:xfrm>
            <a:off x="1866900" y="5226050"/>
            <a:ext cx="152400" cy="152400"/>
          </a:xfrm>
          <a:prstGeom prst="rect">
            <a:avLst/>
          </a:prstGeom>
        </p:spPr>
      </p:pic>
      <p:pic>
        <p:nvPicPr>
          <p:cNvPr id="176" name="icons/general/edit_02_outlined" descr="preencoded.png"/>
          <p:cNvPicPr>
            <a:picLocks noChangeAspect="1"/>
          </p:cNvPicPr>
          <p:nvPr/>
        </p:nvPicPr>
        <p:blipFill>
          <a:blip r:embed="rId349">
            <a:extLst>
              <a:ext uri="{96DAC541-7B7A-43D3-8B79-37D633B846F1}">
                <asvg:svgBlip xmlns="" xmlns:asvg="http://schemas.microsoft.com/office/drawing/2016/SVG/main" r:embed="rId350"/>
              </a:ext>
            </a:extLst>
          </a:blip>
          <a:srcRect/>
          <a:stretch/>
        </p:blipFill>
        <p:spPr>
          <a:xfrm>
            <a:off x="1866900" y="5473700"/>
            <a:ext cx="152400" cy="152400"/>
          </a:xfrm>
          <a:prstGeom prst="rect">
            <a:avLst/>
          </a:prstGeom>
        </p:spPr>
      </p:pic>
      <p:pic>
        <p:nvPicPr>
          <p:cNvPr id="177" name="icons/general/login_02_outlined" descr="preencoded.png"/>
          <p:cNvPicPr>
            <a:picLocks noChangeAspect="1"/>
          </p:cNvPicPr>
          <p:nvPr/>
        </p:nvPicPr>
        <p:blipFill>
          <a:blip r:embed="rId351">
            <a:extLst>
              <a:ext uri="{96DAC541-7B7A-43D3-8B79-37D633B846F1}">
                <asvg:svgBlip xmlns="" xmlns:asvg="http://schemas.microsoft.com/office/drawing/2016/SVG/main" r:embed="rId352"/>
              </a:ext>
            </a:extLst>
          </a:blip>
          <a:srcRect/>
          <a:stretch/>
        </p:blipFill>
        <p:spPr>
          <a:xfrm>
            <a:off x="1092200" y="3740150"/>
            <a:ext cx="152400" cy="152400"/>
          </a:xfrm>
          <a:prstGeom prst="rect">
            <a:avLst/>
          </a:prstGeom>
        </p:spPr>
      </p:pic>
      <p:pic>
        <p:nvPicPr>
          <p:cNvPr id="178" name="icons/general/location_outlined" descr="preencoded.png"/>
          <p:cNvPicPr>
            <a:picLocks noChangeAspect="1"/>
          </p:cNvPicPr>
          <p:nvPr/>
        </p:nvPicPr>
        <p:blipFill>
          <a:blip r:embed="rId353">
            <a:extLst>
              <a:ext uri="{96DAC541-7B7A-43D3-8B79-37D633B846F1}">
                <asvg:svgBlip xmlns="" xmlns:asvg="http://schemas.microsoft.com/office/drawing/2016/SVG/main" r:embed="rId354"/>
              </a:ext>
            </a:extLst>
          </a:blip>
          <a:srcRect/>
          <a:stretch/>
        </p:blipFill>
        <p:spPr>
          <a:xfrm>
            <a:off x="1092200" y="3987800"/>
            <a:ext cx="152400" cy="152400"/>
          </a:xfrm>
          <a:prstGeom prst="rect">
            <a:avLst/>
          </a:prstGeom>
        </p:spPr>
      </p:pic>
      <p:pic>
        <p:nvPicPr>
          <p:cNvPr id="179" name="icons/general/map_outlined" descr="preencoded.png"/>
          <p:cNvPicPr>
            <a:picLocks noChangeAspect="1"/>
          </p:cNvPicPr>
          <p:nvPr/>
        </p:nvPicPr>
        <p:blipFill>
          <a:blip r:embed="rId355">
            <a:extLst>
              <a:ext uri="{96DAC541-7B7A-43D3-8B79-37D633B846F1}">
                <asvg:svgBlip xmlns="" xmlns:asvg="http://schemas.microsoft.com/office/drawing/2016/SVG/main" r:embed="rId356"/>
              </a:ext>
            </a:extLst>
          </a:blip>
          <a:srcRect/>
          <a:stretch/>
        </p:blipFill>
        <p:spPr>
          <a:xfrm>
            <a:off x="1092200" y="4235450"/>
            <a:ext cx="152400" cy="152400"/>
          </a:xfrm>
          <a:prstGeom prst="rect">
            <a:avLst/>
          </a:prstGeom>
        </p:spPr>
      </p:pic>
      <p:pic>
        <p:nvPicPr>
          <p:cNvPr id="180" name="icons/general/map_2_outlined" descr="preencoded.png"/>
          <p:cNvPicPr>
            <a:picLocks noChangeAspect="1"/>
          </p:cNvPicPr>
          <p:nvPr/>
        </p:nvPicPr>
        <p:blipFill>
          <a:blip r:embed="rId357">
            <a:extLst>
              <a:ext uri="{96DAC541-7B7A-43D3-8B79-37D633B846F1}">
                <asvg:svgBlip xmlns="" xmlns:asvg="http://schemas.microsoft.com/office/drawing/2016/SVG/main" r:embed="rId358"/>
              </a:ext>
            </a:extLst>
          </a:blip>
          <a:srcRect/>
          <a:stretch/>
        </p:blipFill>
        <p:spPr>
          <a:xfrm>
            <a:off x="2578100" y="1016000"/>
            <a:ext cx="152400" cy="152400"/>
          </a:xfrm>
          <a:prstGeom prst="rect">
            <a:avLst/>
          </a:prstGeom>
        </p:spPr>
      </p:pic>
      <p:pic>
        <p:nvPicPr>
          <p:cNvPr id="181" name="icons/general/point_outlined" descr="preencoded.png"/>
          <p:cNvPicPr>
            <a:picLocks noChangeAspect="1"/>
          </p:cNvPicPr>
          <p:nvPr/>
        </p:nvPicPr>
        <p:blipFill>
          <a:blip r:embed="rId359">
            <a:extLst>
              <a:ext uri="{96DAC541-7B7A-43D3-8B79-37D633B846F1}">
                <asvg:svgBlip xmlns="" xmlns:asvg="http://schemas.microsoft.com/office/drawing/2016/SVG/main" r:embed="rId360"/>
              </a:ext>
            </a:extLst>
          </a:blip>
          <a:srcRect/>
          <a:stretch/>
        </p:blipFill>
        <p:spPr>
          <a:xfrm>
            <a:off x="2578100" y="1263650"/>
            <a:ext cx="152400" cy="152400"/>
          </a:xfrm>
          <a:prstGeom prst="rect">
            <a:avLst/>
          </a:prstGeom>
        </p:spPr>
      </p:pic>
      <p:pic>
        <p:nvPicPr>
          <p:cNvPr id="182" name="icons/general/car_01_outlined" descr="preencoded.png"/>
          <p:cNvPicPr>
            <a:picLocks noChangeAspect="1"/>
          </p:cNvPicPr>
          <p:nvPr/>
        </p:nvPicPr>
        <p:blipFill>
          <a:blip r:embed="rId361">
            <a:extLst>
              <a:ext uri="{96DAC541-7B7A-43D3-8B79-37D633B846F1}">
                <asvg:svgBlip xmlns="" xmlns:asvg="http://schemas.microsoft.com/office/drawing/2016/SVG/main" r:embed="rId362"/>
              </a:ext>
            </a:extLst>
          </a:blip>
          <a:srcRect/>
          <a:stretch/>
        </p:blipFill>
        <p:spPr>
          <a:xfrm>
            <a:off x="2578100" y="1511300"/>
            <a:ext cx="152400" cy="152400"/>
          </a:xfrm>
          <a:prstGeom prst="rect">
            <a:avLst/>
          </a:prstGeom>
        </p:spPr>
      </p:pic>
      <p:pic>
        <p:nvPicPr>
          <p:cNvPr id="183" name="icons/general/car_02_outlined" descr="preencoded.png"/>
          <p:cNvPicPr>
            <a:picLocks noChangeAspect="1"/>
          </p:cNvPicPr>
          <p:nvPr/>
        </p:nvPicPr>
        <p:blipFill>
          <a:blip r:embed="rId363">
            <a:extLst>
              <a:ext uri="{96DAC541-7B7A-43D3-8B79-37D633B846F1}">
                <asvg:svgBlip xmlns="" xmlns:asvg="http://schemas.microsoft.com/office/drawing/2016/SVG/main" r:embed="rId364"/>
              </a:ext>
            </a:extLst>
          </a:blip>
          <a:srcRect/>
          <a:stretch/>
        </p:blipFill>
        <p:spPr>
          <a:xfrm>
            <a:off x="2578100" y="1758950"/>
            <a:ext cx="152400" cy="152400"/>
          </a:xfrm>
          <a:prstGeom prst="rect">
            <a:avLst/>
          </a:prstGeom>
        </p:spPr>
      </p:pic>
      <p:pic>
        <p:nvPicPr>
          <p:cNvPr id="184" name="icons/general/bus_outlined" descr="preencoded.png"/>
          <p:cNvPicPr>
            <a:picLocks noChangeAspect="1"/>
          </p:cNvPicPr>
          <p:nvPr/>
        </p:nvPicPr>
        <p:blipFill>
          <a:blip r:embed="rId365">
            <a:extLst>
              <a:ext uri="{96DAC541-7B7A-43D3-8B79-37D633B846F1}">
                <asvg:svgBlip xmlns="" xmlns:asvg="http://schemas.microsoft.com/office/drawing/2016/SVG/main" r:embed="rId366"/>
              </a:ext>
            </a:extLst>
          </a:blip>
          <a:srcRect/>
          <a:stretch/>
        </p:blipFill>
        <p:spPr>
          <a:xfrm>
            <a:off x="2578100" y="2006600"/>
            <a:ext cx="152400" cy="152400"/>
          </a:xfrm>
          <a:prstGeom prst="rect">
            <a:avLst/>
          </a:prstGeom>
        </p:spPr>
      </p:pic>
      <p:pic>
        <p:nvPicPr>
          <p:cNvPr id="185" name="icons/general/taxi_outlined" descr="preencoded.png"/>
          <p:cNvPicPr>
            <a:picLocks noChangeAspect="1"/>
          </p:cNvPicPr>
          <p:nvPr/>
        </p:nvPicPr>
        <p:blipFill>
          <a:blip r:embed="rId367">
            <a:extLst>
              <a:ext uri="{96DAC541-7B7A-43D3-8B79-37D633B846F1}">
                <asvg:svgBlip xmlns="" xmlns:asvg="http://schemas.microsoft.com/office/drawing/2016/SVG/main" r:embed="rId368"/>
              </a:ext>
            </a:extLst>
          </a:blip>
          <a:srcRect/>
          <a:stretch/>
        </p:blipFill>
        <p:spPr>
          <a:xfrm>
            <a:off x="2578100" y="2254250"/>
            <a:ext cx="152400" cy="152400"/>
          </a:xfrm>
          <a:prstGeom prst="rect">
            <a:avLst/>
          </a:prstGeom>
        </p:spPr>
      </p:pic>
      <p:pic>
        <p:nvPicPr>
          <p:cNvPr id="186" name="icons/general/tram_outlined" descr="preencoded.png"/>
          <p:cNvPicPr>
            <a:picLocks noChangeAspect="1"/>
          </p:cNvPicPr>
          <p:nvPr/>
        </p:nvPicPr>
        <p:blipFill>
          <a:blip r:embed="rId369">
            <a:extLst>
              <a:ext uri="{96DAC541-7B7A-43D3-8B79-37D633B846F1}">
                <asvg:svgBlip xmlns="" xmlns:asvg="http://schemas.microsoft.com/office/drawing/2016/SVG/main" r:embed="rId370"/>
              </a:ext>
            </a:extLst>
          </a:blip>
          <a:srcRect/>
          <a:stretch/>
        </p:blipFill>
        <p:spPr>
          <a:xfrm>
            <a:off x="2578100" y="2501900"/>
            <a:ext cx="152400" cy="152400"/>
          </a:xfrm>
          <a:prstGeom prst="rect">
            <a:avLst/>
          </a:prstGeom>
        </p:spPr>
      </p:pic>
      <p:pic>
        <p:nvPicPr>
          <p:cNvPr id="187" name="icons/general/car_deal_outlined" descr="preencoded.png"/>
          <p:cNvPicPr>
            <a:picLocks noChangeAspect="1"/>
          </p:cNvPicPr>
          <p:nvPr/>
        </p:nvPicPr>
        <p:blipFill>
          <a:blip r:embed="rId371">
            <a:extLst>
              <a:ext uri="{96DAC541-7B7A-43D3-8B79-37D633B846F1}">
                <asvg:svgBlip xmlns="" xmlns:asvg="http://schemas.microsoft.com/office/drawing/2016/SVG/main" r:embed="rId372"/>
              </a:ext>
            </a:extLst>
          </a:blip>
          <a:srcRect/>
          <a:stretch/>
        </p:blipFill>
        <p:spPr>
          <a:xfrm>
            <a:off x="2578100" y="2749550"/>
            <a:ext cx="152400" cy="152400"/>
          </a:xfrm>
          <a:prstGeom prst="rect">
            <a:avLst/>
          </a:prstGeom>
        </p:spPr>
      </p:pic>
      <p:pic>
        <p:nvPicPr>
          <p:cNvPr id="188" name="icons/general/loading_spinner_outlined" descr="preencoded.png"/>
          <p:cNvPicPr>
            <a:picLocks noChangeAspect="1"/>
          </p:cNvPicPr>
          <p:nvPr/>
        </p:nvPicPr>
        <p:blipFill>
          <a:blip r:embed="rId373">
            <a:extLst>
              <a:ext uri="{96DAC541-7B7A-43D3-8B79-37D633B846F1}">
                <asvg:svgBlip xmlns="" xmlns:asvg="http://schemas.microsoft.com/office/drawing/2016/SVG/main" r:embed="rId374"/>
              </a:ext>
            </a:extLst>
          </a:blip>
          <a:srcRect/>
          <a:stretch/>
        </p:blipFill>
        <p:spPr>
          <a:xfrm>
            <a:off x="3727450" y="1016000"/>
            <a:ext cx="114300" cy="114300"/>
          </a:xfrm>
          <a:prstGeom prst="rect">
            <a:avLst/>
          </a:prstGeom>
        </p:spPr>
      </p:pic>
      <p:pic>
        <p:nvPicPr>
          <p:cNvPr id="189" name="icons/general/burger_outlined" descr="preencoded.png"/>
          <p:cNvPicPr>
            <a:picLocks noChangeAspect="1"/>
          </p:cNvPicPr>
          <p:nvPr/>
        </p:nvPicPr>
        <p:blipFill>
          <a:blip r:embed="rId11">
            <a:extLst>
              <a:ext uri="{96DAC541-7B7A-43D3-8B79-37D633B846F1}">
                <asvg:svgBlip xmlns="" xmlns:asvg="http://schemas.microsoft.com/office/drawing/2016/SVG/main" r:embed="rId375"/>
              </a:ext>
            </a:extLst>
          </a:blip>
          <a:srcRect/>
          <a:stretch/>
        </p:blipFill>
        <p:spPr>
          <a:xfrm>
            <a:off x="3708400" y="1225550"/>
            <a:ext cx="152400" cy="152400"/>
          </a:xfrm>
          <a:prstGeom prst="rect">
            <a:avLst/>
          </a:prstGeom>
        </p:spPr>
      </p:pic>
      <p:pic>
        <p:nvPicPr>
          <p:cNvPr id="190" name="icons/general/share_02_outlined" descr="preencoded.png"/>
          <p:cNvPicPr>
            <a:picLocks noChangeAspect="1"/>
          </p:cNvPicPr>
          <p:nvPr/>
        </p:nvPicPr>
        <p:blipFill>
          <a:blip r:embed="rId376">
            <a:extLst>
              <a:ext uri="{96DAC541-7B7A-43D3-8B79-37D633B846F1}">
                <asvg:svgBlip xmlns="" xmlns:asvg="http://schemas.microsoft.com/office/drawing/2016/SVG/main" r:embed="rId377"/>
              </a:ext>
            </a:extLst>
          </a:blip>
          <a:srcRect/>
          <a:stretch/>
        </p:blipFill>
        <p:spPr>
          <a:xfrm>
            <a:off x="3708400" y="1473200"/>
            <a:ext cx="152400" cy="152400"/>
          </a:xfrm>
          <a:prstGeom prst="rect">
            <a:avLst/>
          </a:prstGeom>
        </p:spPr>
      </p:pic>
      <p:pic>
        <p:nvPicPr>
          <p:cNvPr id="191" name="icons/general/off_outlined" descr="preencoded.png"/>
          <p:cNvPicPr>
            <a:picLocks noChangeAspect="1"/>
          </p:cNvPicPr>
          <p:nvPr/>
        </p:nvPicPr>
        <p:blipFill>
          <a:blip r:embed="rId378">
            <a:extLst>
              <a:ext uri="{96DAC541-7B7A-43D3-8B79-37D633B846F1}">
                <asvg:svgBlip xmlns="" xmlns:asvg="http://schemas.microsoft.com/office/drawing/2016/SVG/main" r:embed="rId379"/>
              </a:ext>
            </a:extLst>
          </a:blip>
          <a:srcRect/>
          <a:stretch/>
        </p:blipFill>
        <p:spPr>
          <a:xfrm>
            <a:off x="3708400" y="1720850"/>
            <a:ext cx="152400" cy="152400"/>
          </a:xfrm>
          <a:prstGeom prst="rect">
            <a:avLst/>
          </a:prstGeom>
        </p:spPr>
      </p:pic>
      <p:pic>
        <p:nvPicPr>
          <p:cNvPr id="192" name="icons/general/info_16_outlined" descr="preencoded.png"/>
          <p:cNvPicPr>
            <a:picLocks noChangeAspect="1"/>
          </p:cNvPicPr>
          <p:nvPr/>
        </p:nvPicPr>
        <p:blipFill>
          <a:blip r:embed="rId380">
            <a:extLst>
              <a:ext uri="{96DAC541-7B7A-43D3-8B79-37D633B846F1}">
                <asvg:svgBlip xmlns="" xmlns:asvg="http://schemas.microsoft.com/office/drawing/2016/SVG/main" r:embed="rId381"/>
              </a:ext>
            </a:extLst>
          </a:blip>
          <a:srcRect/>
          <a:stretch/>
        </p:blipFill>
        <p:spPr>
          <a:xfrm>
            <a:off x="3733800" y="1968500"/>
            <a:ext cx="101600" cy="101600"/>
          </a:xfrm>
          <a:prstGeom prst="rect">
            <a:avLst/>
          </a:prstGeom>
        </p:spPr>
      </p:pic>
      <p:pic>
        <p:nvPicPr>
          <p:cNvPr id="193" name="icons/general/exchange_01_outlined" descr="preencoded.png"/>
          <p:cNvPicPr>
            <a:picLocks noChangeAspect="1"/>
          </p:cNvPicPr>
          <p:nvPr/>
        </p:nvPicPr>
        <p:blipFill>
          <a:blip r:embed="rId382">
            <a:extLst>
              <a:ext uri="{96DAC541-7B7A-43D3-8B79-37D633B846F1}">
                <asvg:svgBlip xmlns="" xmlns:asvg="http://schemas.microsoft.com/office/drawing/2016/SVG/main" r:embed="rId383"/>
              </a:ext>
            </a:extLst>
          </a:blip>
          <a:srcRect/>
          <a:stretch/>
        </p:blipFill>
        <p:spPr>
          <a:xfrm>
            <a:off x="3708400" y="2165350"/>
            <a:ext cx="152400" cy="152400"/>
          </a:xfrm>
          <a:prstGeom prst="rect">
            <a:avLst/>
          </a:prstGeom>
        </p:spPr>
      </p:pic>
      <p:pic>
        <p:nvPicPr>
          <p:cNvPr id="194" name="icons/general/exchange_02_outlined" descr="preencoded.png"/>
          <p:cNvPicPr>
            <a:picLocks noChangeAspect="1"/>
          </p:cNvPicPr>
          <p:nvPr/>
        </p:nvPicPr>
        <p:blipFill>
          <a:blip r:embed="rId384">
            <a:extLst>
              <a:ext uri="{96DAC541-7B7A-43D3-8B79-37D633B846F1}">
                <asvg:svgBlip xmlns="" xmlns:asvg="http://schemas.microsoft.com/office/drawing/2016/SVG/main" r:embed="rId385"/>
              </a:ext>
            </a:extLst>
          </a:blip>
          <a:srcRect/>
          <a:stretch/>
        </p:blipFill>
        <p:spPr>
          <a:xfrm>
            <a:off x="3708400" y="2413000"/>
            <a:ext cx="152400" cy="152400"/>
          </a:xfrm>
          <a:prstGeom prst="rect">
            <a:avLst/>
          </a:prstGeom>
        </p:spPr>
      </p:pic>
      <p:pic>
        <p:nvPicPr>
          <p:cNvPr id="195" name="icons/general/limit_02_outlined" descr="preencoded.png"/>
          <p:cNvPicPr>
            <a:picLocks noChangeAspect="1"/>
          </p:cNvPicPr>
          <p:nvPr/>
        </p:nvPicPr>
        <p:blipFill>
          <a:blip r:embed="rId386">
            <a:extLst>
              <a:ext uri="{96DAC541-7B7A-43D3-8B79-37D633B846F1}">
                <asvg:svgBlip xmlns="" xmlns:asvg="http://schemas.microsoft.com/office/drawing/2016/SVG/main" r:embed="rId387"/>
              </a:ext>
            </a:extLst>
          </a:blip>
          <a:srcRect/>
          <a:stretch/>
        </p:blipFill>
        <p:spPr>
          <a:xfrm>
            <a:off x="3708400" y="2660650"/>
            <a:ext cx="152400" cy="152400"/>
          </a:xfrm>
          <a:prstGeom prst="rect">
            <a:avLst/>
          </a:prstGeom>
        </p:spPr>
      </p:pic>
      <p:pic>
        <p:nvPicPr>
          <p:cNvPr id="196" name="icons/general/nfc_outlined" descr="preencoded.png"/>
          <p:cNvPicPr>
            <a:picLocks noChangeAspect="1"/>
          </p:cNvPicPr>
          <p:nvPr/>
        </p:nvPicPr>
        <p:blipFill>
          <a:blip r:embed="rId388">
            <a:extLst>
              <a:ext uri="{96DAC541-7B7A-43D3-8B79-37D633B846F1}">
                <asvg:svgBlip xmlns="" xmlns:asvg="http://schemas.microsoft.com/office/drawing/2016/SVG/main" r:embed="rId389"/>
              </a:ext>
            </a:extLst>
          </a:blip>
          <a:srcRect/>
          <a:stretch/>
        </p:blipFill>
        <p:spPr>
          <a:xfrm>
            <a:off x="3708400" y="2908300"/>
            <a:ext cx="152400" cy="152401"/>
          </a:xfrm>
          <a:prstGeom prst="rect">
            <a:avLst/>
          </a:prstGeom>
        </p:spPr>
      </p:pic>
      <p:pic>
        <p:nvPicPr>
          <p:cNvPr id="197" name="icons/general/chat_outlined" descr="preencoded.png"/>
          <p:cNvPicPr>
            <a:picLocks noChangeAspect="1"/>
          </p:cNvPicPr>
          <p:nvPr/>
        </p:nvPicPr>
        <p:blipFill>
          <a:blip r:embed="rId390">
            <a:extLst>
              <a:ext uri="{96DAC541-7B7A-43D3-8B79-37D633B846F1}">
                <asvg:svgBlip xmlns="" xmlns:asvg="http://schemas.microsoft.com/office/drawing/2016/SVG/main" r:embed="rId391"/>
              </a:ext>
            </a:extLst>
          </a:blip>
          <a:srcRect/>
          <a:stretch/>
        </p:blipFill>
        <p:spPr>
          <a:xfrm>
            <a:off x="3708400" y="3155950"/>
            <a:ext cx="152400" cy="152400"/>
          </a:xfrm>
          <a:prstGeom prst="rect">
            <a:avLst/>
          </a:prstGeom>
        </p:spPr>
      </p:pic>
      <p:pic>
        <p:nvPicPr>
          <p:cNvPr id="198" name="icons/general/warm_outlined" descr="preencoded.png"/>
          <p:cNvPicPr>
            <a:picLocks noChangeAspect="1"/>
          </p:cNvPicPr>
          <p:nvPr/>
        </p:nvPicPr>
        <p:blipFill>
          <a:blip r:embed="rId392">
            <a:extLst>
              <a:ext uri="{96DAC541-7B7A-43D3-8B79-37D633B846F1}">
                <asvg:svgBlip xmlns="" xmlns:asvg="http://schemas.microsoft.com/office/drawing/2016/SVG/main" r:embed="rId393"/>
              </a:ext>
            </a:extLst>
          </a:blip>
          <a:srcRect/>
          <a:stretch/>
        </p:blipFill>
        <p:spPr>
          <a:xfrm>
            <a:off x="3708400" y="3651250"/>
            <a:ext cx="152400" cy="152400"/>
          </a:xfrm>
          <a:prstGeom prst="rect">
            <a:avLst/>
          </a:prstGeom>
        </p:spPr>
      </p:pic>
      <p:pic>
        <p:nvPicPr>
          <p:cNvPr id="199" name="icons/general/certificate_outlined" descr="preencoded.png"/>
          <p:cNvPicPr>
            <a:picLocks noChangeAspect="1"/>
          </p:cNvPicPr>
          <p:nvPr/>
        </p:nvPicPr>
        <p:blipFill>
          <a:blip r:embed="rId394">
            <a:extLst>
              <a:ext uri="{96DAC541-7B7A-43D3-8B79-37D633B846F1}">
                <asvg:svgBlip xmlns="" xmlns:asvg="http://schemas.microsoft.com/office/drawing/2016/SVG/main" r:embed="rId395"/>
              </a:ext>
            </a:extLst>
          </a:blip>
          <a:srcRect/>
          <a:stretch/>
        </p:blipFill>
        <p:spPr>
          <a:xfrm>
            <a:off x="3708400" y="3898900"/>
            <a:ext cx="152400" cy="152400"/>
          </a:xfrm>
          <a:prstGeom prst="rect">
            <a:avLst/>
          </a:prstGeom>
        </p:spPr>
      </p:pic>
      <p:pic>
        <p:nvPicPr>
          <p:cNvPr id="200" name="icons/general/box_outlined" descr="preencoded.png"/>
          <p:cNvPicPr>
            <a:picLocks noChangeAspect="1"/>
          </p:cNvPicPr>
          <p:nvPr/>
        </p:nvPicPr>
        <p:blipFill>
          <a:blip r:embed="rId396">
            <a:extLst>
              <a:ext uri="{96DAC541-7B7A-43D3-8B79-37D633B846F1}">
                <asvg:svgBlip xmlns="" xmlns:asvg="http://schemas.microsoft.com/office/drawing/2016/SVG/main" r:embed="rId397"/>
              </a:ext>
            </a:extLst>
          </a:blip>
          <a:srcRect/>
          <a:stretch/>
        </p:blipFill>
        <p:spPr>
          <a:xfrm>
            <a:off x="3708400" y="4146550"/>
            <a:ext cx="152400" cy="152400"/>
          </a:xfrm>
          <a:prstGeom prst="rect">
            <a:avLst/>
          </a:prstGeom>
        </p:spPr>
      </p:pic>
      <p:pic>
        <p:nvPicPr>
          <p:cNvPr id="201" name="icons/general/ticket_02_outlined" descr="preencoded.png"/>
          <p:cNvPicPr>
            <a:picLocks noChangeAspect="1"/>
          </p:cNvPicPr>
          <p:nvPr/>
        </p:nvPicPr>
        <p:blipFill>
          <a:blip r:embed="rId398">
            <a:extLst>
              <a:ext uri="{96DAC541-7B7A-43D3-8B79-37D633B846F1}">
                <asvg:svgBlip xmlns="" xmlns:asvg="http://schemas.microsoft.com/office/drawing/2016/SVG/main" r:embed="rId399"/>
              </a:ext>
            </a:extLst>
          </a:blip>
          <a:srcRect/>
          <a:stretch/>
        </p:blipFill>
        <p:spPr>
          <a:xfrm>
            <a:off x="3708400" y="4394200"/>
            <a:ext cx="152400" cy="152400"/>
          </a:xfrm>
          <a:prstGeom prst="rect">
            <a:avLst/>
          </a:prstGeom>
        </p:spPr>
      </p:pic>
      <p:pic>
        <p:nvPicPr>
          <p:cNvPr id="202" name="icons/general/graph_outlined" descr="preencoded.png"/>
          <p:cNvPicPr>
            <a:picLocks noChangeAspect="1"/>
          </p:cNvPicPr>
          <p:nvPr/>
        </p:nvPicPr>
        <p:blipFill>
          <a:blip r:embed="rId400">
            <a:extLst>
              <a:ext uri="{96DAC541-7B7A-43D3-8B79-37D633B846F1}">
                <asvg:svgBlip xmlns="" xmlns:asvg="http://schemas.microsoft.com/office/drawing/2016/SVG/main" r:embed="rId401"/>
              </a:ext>
            </a:extLst>
          </a:blip>
          <a:srcRect/>
          <a:stretch/>
        </p:blipFill>
        <p:spPr>
          <a:xfrm>
            <a:off x="3708400" y="4641850"/>
            <a:ext cx="152400" cy="152400"/>
          </a:xfrm>
          <a:prstGeom prst="rect">
            <a:avLst/>
          </a:prstGeom>
        </p:spPr>
      </p:pic>
      <p:pic>
        <p:nvPicPr>
          <p:cNvPr id="203" name="icons/general/pin_code_outlined" descr="preencoded.png"/>
          <p:cNvPicPr>
            <a:picLocks noChangeAspect="1"/>
          </p:cNvPicPr>
          <p:nvPr/>
        </p:nvPicPr>
        <p:blipFill>
          <a:blip r:embed="rId402">
            <a:extLst>
              <a:ext uri="{96DAC541-7B7A-43D3-8B79-37D633B846F1}">
                <asvg:svgBlip xmlns="" xmlns:asvg="http://schemas.microsoft.com/office/drawing/2016/SVG/main" r:embed="rId403"/>
              </a:ext>
            </a:extLst>
          </a:blip>
          <a:srcRect/>
          <a:stretch/>
        </p:blipFill>
        <p:spPr>
          <a:xfrm>
            <a:off x="3708400" y="4889500"/>
            <a:ext cx="152400" cy="152400"/>
          </a:xfrm>
          <a:prstGeom prst="rect">
            <a:avLst/>
          </a:prstGeom>
        </p:spPr>
      </p:pic>
      <p:pic>
        <p:nvPicPr>
          <p:cNvPr id="204" name="icons/general/new_outlined" descr="preencoded.png"/>
          <p:cNvPicPr>
            <a:picLocks noChangeAspect="1"/>
          </p:cNvPicPr>
          <p:nvPr/>
        </p:nvPicPr>
        <p:blipFill>
          <a:blip r:embed="rId404">
            <a:extLst>
              <a:ext uri="{96DAC541-7B7A-43D3-8B79-37D633B846F1}">
                <asvg:svgBlip xmlns="" xmlns:asvg="http://schemas.microsoft.com/office/drawing/2016/SVG/main" r:embed="rId405"/>
              </a:ext>
            </a:extLst>
          </a:blip>
          <a:srcRect/>
          <a:stretch/>
        </p:blipFill>
        <p:spPr>
          <a:xfrm>
            <a:off x="3708400" y="5137150"/>
            <a:ext cx="152400" cy="152400"/>
          </a:xfrm>
          <a:prstGeom prst="rect">
            <a:avLst/>
          </a:prstGeom>
        </p:spPr>
      </p:pic>
      <p:pic>
        <p:nvPicPr>
          <p:cNvPr id="205" name="icons/general/one_click_outlined" descr="preencoded.png"/>
          <p:cNvPicPr>
            <a:picLocks noChangeAspect="1"/>
          </p:cNvPicPr>
          <p:nvPr/>
        </p:nvPicPr>
        <p:blipFill>
          <a:blip r:embed="rId406">
            <a:extLst>
              <a:ext uri="{96DAC541-7B7A-43D3-8B79-37D633B846F1}">
                <asvg:svgBlip xmlns="" xmlns:asvg="http://schemas.microsoft.com/office/drawing/2016/SVG/main" r:embed="rId407"/>
              </a:ext>
            </a:extLst>
          </a:blip>
          <a:srcRect/>
          <a:stretch/>
        </p:blipFill>
        <p:spPr>
          <a:xfrm>
            <a:off x="3708400" y="5384800"/>
            <a:ext cx="152400" cy="152400"/>
          </a:xfrm>
          <a:prstGeom prst="rect">
            <a:avLst/>
          </a:prstGeom>
        </p:spPr>
      </p:pic>
      <p:pic>
        <p:nvPicPr>
          <p:cNvPr id="206" name="icons/general/shield_02_outlined" descr="preencoded.png"/>
          <p:cNvPicPr>
            <a:picLocks noChangeAspect="1"/>
          </p:cNvPicPr>
          <p:nvPr/>
        </p:nvPicPr>
        <p:blipFill>
          <a:blip r:embed="rId408">
            <a:extLst>
              <a:ext uri="{96DAC541-7B7A-43D3-8B79-37D633B846F1}">
                <asvg:svgBlip xmlns="" xmlns:asvg="http://schemas.microsoft.com/office/drawing/2016/SVG/main" r:embed="rId409"/>
              </a:ext>
            </a:extLst>
          </a:blip>
          <a:srcRect/>
          <a:stretch/>
        </p:blipFill>
        <p:spPr>
          <a:xfrm>
            <a:off x="3708400" y="5632450"/>
            <a:ext cx="152400" cy="152400"/>
          </a:xfrm>
          <a:prstGeom prst="rect">
            <a:avLst/>
          </a:prstGeom>
        </p:spPr>
      </p:pic>
      <p:pic>
        <p:nvPicPr>
          <p:cNvPr id="207" name="icons/general/shield_01_outlined" descr="preencoded.png"/>
          <p:cNvPicPr>
            <a:picLocks noChangeAspect="1"/>
          </p:cNvPicPr>
          <p:nvPr/>
        </p:nvPicPr>
        <p:blipFill>
          <a:blip r:embed="rId410">
            <a:extLst>
              <a:ext uri="{96DAC541-7B7A-43D3-8B79-37D633B846F1}">
                <asvg:svgBlip xmlns="" xmlns:asvg="http://schemas.microsoft.com/office/drawing/2016/SVG/main" r:embed="rId411"/>
              </a:ext>
            </a:extLst>
          </a:blip>
          <a:srcRect/>
          <a:stretch/>
        </p:blipFill>
        <p:spPr>
          <a:xfrm>
            <a:off x="3708400" y="5880100"/>
            <a:ext cx="152400" cy="152400"/>
          </a:xfrm>
          <a:prstGeom prst="rect">
            <a:avLst/>
          </a:prstGeom>
        </p:spPr>
      </p:pic>
      <p:pic>
        <p:nvPicPr>
          <p:cNvPr id="208" name="icons/general/diamond_outlined" descr="preencoded.png"/>
          <p:cNvPicPr>
            <a:picLocks noChangeAspect="1"/>
          </p:cNvPicPr>
          <p:nvPr/>
        </p:nvPicPr>
        <p:blipFill>
          <a:blip r:embed="rId412">
            <a:extLst>
              <a:ext uri="{96DAC541-7B7A-43D3-8B79-37D633B846F1}">
                <asvg:svgBlip xmlns="" xmlns:asvg="http://schemas.microsoft.com/office/drawing/2016/SVG/main" r:embed="rId413"/>
              </a:ext>
            </a:extLst>
          </a:blip>
          <a:srcRect/>
          <a:stretch/>
        </p:blipFill>
        <p:spPr>
          <a:xfrm>
            <a:off x="3708400" y="6127750"/>
            <a:ext cx="152400" cy="152400"/>
          </a:xfrm>
          <a:prstGeom prst="rect">
            <a:avLst/>
          </a:prstGeom>
        </p:spPr>
      </p:pic>
      <p:pic>
        <p:nvPicPr>
          <p:cNvPr id="209" name="icons/general/ligtning_off_outlined" descr="preencoded.png"/>
          <p:cNvPicPr>
            <a:picLocks noChangeAspect="1"/>
          </p:cNvPicPr>
          <p:nvPr/>
        </p:nvPicPr>
        <p:blipFill>
          <a:blip r:embed="rId414">
            <a:extLst>
              <a:ext uri="{96DAC541-7B7A-43D3-8B79-37D633B846F1}">
                <asvg:svgBlip xmlns="" xmlns:asvg="http://schemas.microsoft.com/office/drawing/2016/SVG/main" r:embed="rId415"/>
              </a:ext>
            </a:extLst>
          </a:blip>
          <a:srcRect/>
          <a:stretch/>
        </p:blipFill>
        <p:spPr>
          <a:xfrm>
            <a:off x="2578100" y="4235450"/>
            <a:ext cx="152400" cy="152400"/>
          </a:xfrm>
          <a:prstGeom prst="rect">
            <a:avLst/>
          </a:prstGeom>
        </p:spPr>
      </p:pic>
      <p:pic>
        <p:nvPicPr>
          <p:cNvPr id="210" name="icons/general/ligtning_outlined" descr="preencoded.png"/>
          <p:cNvPicPr>
            <a:picLocks noChangeAspect="1"/>
          </p:cNvPicPr>
          <p:nvPr/>
        </p:nvPicPr>
        <p:blipFill>
          <a:blip r:embed="rId416">
            <a:extLst>
              <a:ext uri="{96DAC541-7B7A-43D3-8B79-37D633B846F1}">
                <asvg:svgBlip xmlns="" xmlns:asvg="http://schemas.microsoft.com/office/drawing/2016/SVG/main" r:embed="rId417"/>
              </a:ext>
            </a:extLst>
          </a:blip>
          <a:srcRect/>
          <a:stretch/>
        </p:blipFill>
        <p:spPr>
          <a:xfrm>
            <a:off x="2578100" y="4483100"/>
            <a:ext cx="152400" cy="152400"/>
          </a:xfrm>
          <a:prstGeom prst="rect">
            <a:avLst/>
          </a:prstGeom>
        </p:spPr>
      </p:pic>
      <p:pic>
        <p:nvPicPr>
          <p:cNvPr id="211" name="icons/general/electricity_outlined" descr="preencoded.png"/>
          <p:cNvPicPr>
            <a:picLocks noChangeAspect="1"/>
          </p:cNvPicPr>
          <p:nvPr/>
        </p:nvPicPr>
        <p:blipFill>
          <a:blip r:embed="rId418">
            <a:extLst>
              <a:ext uri="{96DAC541-7B7A-43D3-8B79-37D633B846F1}">
                <asvg:svgBlip xmlns="" xmlns:asvg="http://schemas.microsoft.com/office/drawing/2016/SVG/main" r:embed="rId419"/>
              </a:ext>
            </a:extLst>
          </a:blip>
          <a:srcRect/>
          <a:stretch/>
        </p:blipFill>
        <p:spPr>
          <a:xfrm>
            <a:off x="2578100" y="4730750"/>
            <a:ext cx="152400" cy="152400"/>
          </a:xfrm>
          <a:prstGeom prst="rect">
            <a:avLst/>
          </a:prstGeom>
        </p:spPr>
      </p:pic>
      <p:pic>
        <p:nvPicPr>
          <p:cNvPr id="212" name="icons/general/fire_outlined" descr="preencoded.png"/>
          <p:cNvPicPr>
            <a:picLocks noChangeAspect="1"/>
          </p:cNvPicPr>
          <p:nvPr/>
        </p:nvPicPr>
        <p:blipFill>
          <a:blip r:embed="rId420">
            <a:extLst>
              <a:ext uri="{96DAC541-7B7A-43D3-8B79-37D633B846F1}">
                <asvg:svgBlip xmlns="" xmlns:asvg="http://schemas.microsoft.com/office/drawing/2016/SVG/main" r:embed="rId421"/>
              </a:ext>
            </a:extLst>
          </a:blip>
          <a:srcRect/>
          <a:stretch/>
        </p:blipFill>
        <p:spPr>
          <a:xfrm>
            <a:off x="2578100" y="4978400"/>
            <a:ext cx="152400" cy="152400"/>
          </a:xfrm>
          <a:prstGeom prst="rect">
            <a:avLst/>
          </a:prstGeom>
        </p:spPr>
      </p:pic>
      <p:pic>
        <p:nvPicPr>
          <p:cNvPr id="213" name="icons/general/water_outlined" descr="preencoded.png"/>
          <p:cNvPicPr>
            <a:picLocks noChangeAspect="1"/>
          </p:cNvPicPr>
          <p:nvPr/>
        </p:nvPicPr>
        <p:blipFill>
          <a:blip r:embed="rId422">
            <a:extLst>
              <a:ext uri="{96DAC541-7B7A-43D3-8B79-37D633B846F1}">
                <asvg:svgBlip xmlns="" xmlns:asvg="http://schemas.microsoft.com/office/drawing/2016/SVG/main" r:embed="rId423"/>
              </a:ext>
            </a:extLst>
          </a:blip>
          <a:srcRect/>
          <a:stretch/>
        </p:blipFill>
        <p:spPr>
          <a:xfrm>
            <a:off x="2578100" y="5226050"/>
            <a:ext cx="152400" cy="152400"/>
          </a:xfrm>
          <a:prstGeom prst="rect">
            <a:avLst/>
          </a:prstGeom>
        </p:spPr>
      </p:pic>
      <p:pic>
        <p:nvPicPr>
          <p:cNvPr id="214" name="icons/general/heart_medical_outlined" descr="preencoded.png"/>
          <p:cNvPicPr>
            <a:picLocks noChangeAspect="1"/>
          </p:cNvPicPr>
          <p:nvPr/>
        </p:nvPicPr>
        <p:blipFill>
          <a:blip r:embed="rId424">
            <a:extLst>
              <a:ext uri="{96DAC541-7B7A-43D3-8B79-37D633B846F1}">
                <asvg:svgBlip xmlns="" xmlns:asvg="http://schemas.microsoft.com/office/drawing/2016/SVG/main" r:embed="rId425"/>
              </a:ext>
            </a:extLst>
          </a:blip>
          <a:srcRect/>
          <a:stretch/>
        </p:blipFill>
        <p:spPr>
          <a:xfrm>
            <a:off x="2578100" y="5473700"/>
            <a:ext cx="152400" cy="152400"/>
          </a:xfrm>
          <a:prstGeom prst="rect">
            <a:avLst/>
          </a:prstGeom>
        </p:spPr>
      </p:pic>
      <p:pic>
        <p:nvPicPr>
          <p:cNvPr id="215" name="icons/general/heart_01_outlined" descr="preencoded.png"/>
          <p:cNvPicPr>
            <a:picLocks noChangeAspect="1"/>
          </p:cNvPicPr>
          <p:nvPr/>
        </p:nvPicPr>
        <p:blipFill>
          <a:blip r:embed="rId426">
            <a:extLst>
              <a:ext uri="{96DAC541-7B7A-43D3-8B79-37D633B846F1}">
                <asvg:svgBlip xmlns="" xmlns:asvg="http://schemas.microsoft.com/office/drawing/2016/SVG/main" r:embed="rId427"/>
              </a:ext>
            </a:extLst>
          </a:blip>
          <a:srcRect/>
          <a:stretch/>
        </p:blipFill>
        <p:spPr>
          <a:xfrm>
            <a:off x="2921000" y="5721350"/>
            <a:ext cx="152400" cy="152400"/>
          </a:xfrm>
          <a:prstGeom prst="rect">
            <a:avLst/>
          </a:prstGeom>
        </p:spPr>
      </p:pic>
      <p:pic>
        <p:nvPicPr>
          <p:cNvPr id="216" name="icons/general/crown_outlined" descr="preencoded.png"/>
          <p:cNvPicPr>
            <a:picLocks noChangeAspect="1"/>
          </p:cNvPicPr>
          <p:nvPr/>
        </p:nvPicPr>
        <p:blipFill>
          <a:blip r:embed="rId428">
            <a:extLst>
              <a:ext uri="{96DAC541-7B7A-43D3-8B79-37D633B846F1}">
                <asvg:svgBlip xmlns="" xmlns:asvg="http://schemas.microsoft.com/office/drawing/2016/SVG/main" r:embed="rId429"/>
              </a:ext>
            </a:extLst>
          </a:blip>
          <a:srcRect/>
          <a:stretch/>
        </p:blipFill>
        <p:spPr>
          <a:xfrm>
            <a:off x="2921000" y="5969000"/>
            <a:ext cx="152400" cy="152400"/>
          </a:xfrm>
          <a:prstGeom prst="rect">
            <a:avLst/>
          </a:prstGeom>
        </p:spPr>
      </p:pic>
      <p:pic>
        <p:nvPicPr>
          <p:cNvPr id="217" name="icons/general/one_tap_outlined" descr="preencoded.png"/>
          <p:cNvPicPr>
            <a:picLocks noChangeAspect="1"/>
          </p:cNvPicPr>
          <p:nvPr/>
        </p:nvPicPr>
        <p:blipFill>
          <a:blip r:embed="rId430">
            <a:extLst>
              <a:ext uri="{96DAC541-7B7A-43D3-8B79-37D633B846F1}">
                <asvg:svgBlip xmlns="" xmlns:asvg="http://schemas.microsoft.com/office/drawing/2016/SVG/main" r:embed="rId431"/>
              </a:ext>
            </a:extLst>
          </a:blip>
          <a:srcRect/>
          <a:stretch/>
        </p:blipFill>
        <p:spPr>
          <a:xfrm>
            <a:off x="711200" y="5226050"/>
            <a:ext cx="152400" cy="152400"/>
          </a:xfrm>
          <a:prstGeom prst="rect">
            <a:avLst/>
          </a:prstGeom>
        </p:spPr>
      </p:pic>
      <p:pic>
        <p:nvPicPr>
          <p:cNvPr id="218" name="icons/general/camera_outlined" descr="preencoded.png"/>
          <p:cNvPicPr>
            <a:picLocks noChangeAspect="1"/>
          </p:cNvPicPr>
          <p:nvPr/>
        </p:nvPicPr>
        <p:blipFill>
          <a:blip r:embed="rId432">
            <a:extLst>
              <a:ext uri="{96DAC541-7B7A-43D3-8B79-37D633B846F1}">
                <asvg:svgBlip xmlns="" xmlns:asvg="http://schemas.microsoft.com/office/drawing/2016/SVG/main" r:embed="rId433"/>
              </a:ext>
            </a:extLst>
          </a:blip>
          <a:srcRect/>
          <a:stretch/>
        </p:blipFill>
        <p:spPr>
          <a:xfrm>
            <a:off x="711200" y="5473700"/>
            <a:ext cx="152400" cy="152400"/>
          </a:xfrm>
          <a:prstGeom prst="rect">
            <a:avLst/>
          </a:prstGeom>
        </p:spPr>
      </p:pic>
      <p:pic>
        <p:nvPicPr>
          <p:cNvPr id="219" name="icons" descr="preencoded.png"/>
          <p:cNvPicPr>
            <a:picLocks noChangeAspect="1"/>
          </p:cNvPicPr>
          <p:nvPr/>
        </p:nvPicPr>
        <p:blipFill>
          <a:blip r:embed="rId434">
            <a:extLst>
              <a:ext uri="{96DAC541-7B7A-43D3-8B79-37D633B846F1}">
                <asvg:svgBlip xmlns="" xmlns:asvg="http://schemas.microsoft.com/office/drawing/2016/SVG/main" r:embed="rId435"/>
              </a:ext>
            </a:extLst>
          </a:blip>
          <a:srcRect/>
          <a:stretch/>
        </p:blipFill>
        <p:spPr>
          <a:xfrm>
            <a:off x="4032250" y="2501900"/>
            <a:ext cx="279400" cy="501650"/>
          </a:xfrm>
          <a:prstGeom prst="rect">
            <a:avLst/>
          </a:prstGeom>
        </p:spPr>
      </p:pic>
      <p:pic>
        <p:nvPicPr>
          <p:cNvPr id="220" name="icons/security/lock_01_outlined" descr="preencoded.png"/>
          <p:cNvPicPr>
            <a:picLocks noChangeAspect="1"/>
          </p:cNvPicPr>
          <p:nvPr/>
        </p:nvPicPr>
        <p:blipFill>
          <a:blip r:embed="rId436">
            <a:extLst>
              <a:ext uri="{96DAC541-7B7A-43D3-8B79-37D633B846F1}">
                <asvg:svgBlip xmlns="" xmlns:asvg="http://schemas.microsoft.com/office/drawing/2016/SVG/main" r:embed="rId437"/>
              </a:ext>
            </a:extLst>
          </a:blip>
          <a:srcRect/>
          <a:stretch/>
        </p:blipFill>
        <p:spPr>
          <a:xfrm>
            <a:off x="5911850" y="1117600"/>
            <a:ext cx="152400" cy="152400"/>
          </a:xfrm>
          <a:prstGeom prst="rect">
            <a:avLst/>
          </a:prstGeom>
        </p:spPr>
      </p:pic>
      <p:pic>
        <p:nvPicPr>
          <p:cNvPr id="221" name="icons/security/lock_02_outlined" descr="preencoded.png"/>
          <p:cNvPicPr>
            <a:picLocks noChangeAspect="1"/>
          </p:cNvPicPr>
          <p:nvPr/>
        </p:nvPicPr>
        <p:blipFill>
          <a:blip r:embed="rId438">
            <a:extLst>
              <a:ext uri="{96DAC541-7B7A-43D3-8B79-37D633B846F1}">
                <asvg:svgBlip xmlns="" xmlns:asvg="http://schemas.microsoft.com/office/drawing/2016/SVG/main" r:embed="rId439"/>
              </a:ext>
            </a:extLst>
          </a:blip>
          <a:srcRect/>
          <a:stretch/>
        </p:blipFill>
        <p:spPr>
          <a:xfrm>
            <a:off x="5911850" y="1371600"/>
            <a:ext cx="152400" cy="152400"/>
          </a:xfrm>
          <a:prstGeom prst="rect">
            <a:avLst/>
          </a:prstGeom>
        </p:spPr>
      </p:pic>
      <p:pic>
        <p:nvPicPr>
          <p:cNvPr id="222" name="icons/security/lock_03_outlined" descr="preencoded.png"/>
          <p:cNvPicPr>
            <a:picLocks noChangeAspect="1"/>
          </p:cNvPicPr>
          <p:nvPr/>
        </p:nvPicPr>
        <p:blipFill>
          <a:blip r:embed="rId440">
            <a:extLst>
              <a:ext uri="{96DAC541-7B7A-43D3-8B79-37D633B846F1}">
                <asvg:svgBlip xmlns="" xmlns:asvg="http://schemas.microsoft.com/office/drawing/2016/SVG/main" r:embed="rId441"/>
              </a:ext>
            </a:extLst>
          </a:blip>
          <a:srcRect/>
          <a:stretch/>
        </p:blipFill>
        <p:spPr>
          <a:xfrm>
            <a:off x="5911850" y="1625600"/>
            <a:ext cx="152400" cy="152400"/>
          </a:xfrm>
          <a:prstGeom prst="rect">
            <a:avLst/>
          </a:prstGeom>
        </p:spPr>
      </p:pic>
      <p:pic>
        <p:nvPicPr>
          <p:cNvPr id="223" name="icons/security/shield_10_outlined" descr="preencoded.png"/>
          <p:cNvPicPr>
            <a:picLocks noChangeAspect="1"/>
          </p:cNvPicPr>
          <p:nvPr/>
        </p:nvPicPr>
        <p:blipFill>
          <a:blip r:embed="rId442">
            <a:extLst>
              <a:ext uri="{96DAC541-7B7A-43D3-8B79-37D633B846F1}">
                <asvg:svgBlip xmlns="" xmlns:asvg="http://schemas.microsoft.com/office/drawing/2016/SVG/main" r:embed="rId443"/>
              </a:ext>
            </a:extLst>
          </a:blip>
          <a:srcRect/>
          <a:stretch/>
        </p:blipFill>
        <p:spPr>
          <a:xfrm>
            <a:off x="5911850" y="1879600"/>
            <a:ext cx="152400" cy="152400"/>
          </a:xfrm>
          <a:prstGeom prst="rect">
            <a:avLst/>
          </a:prstGeom>
        </p:spPr>
      </p:pic>
      <p:pic>
        <p:nvPicPr>
          <p:cNvPr id="224" name="icons/security/shield_11_outlined" descr="preencoded.png"/>
          <p:cNvPicPr>
            <a:picLocks noChangeAspect="1"/>
          </p:cNvPicPr>
          <p:nvPr/>
        </p:nvPicPr>
        <p:blipFill>
          <a:blip r:embed="rId444">
            <a:extLst>
              <a:ext uri="{96DAC541-7B7A-43D3-8B79-37D633B846F1}">
                <asvg:svgBlip xmlns="" xmlns:asvg="http://schemas.microsoft.com/office/drawing/2016/SVG/main" r:embed="rId445"/>
              </a:ext>
            </a:extLst>
          </a:blip>
          <a:srcRect/>
          <a:stretch/>
        </p:blipFill>
        <p:spPr>
          <a:xfrm>
            <a:off x="5911850" y="2133600"/>
            <a:ext cx="152400" cy="152400"/>
          </a:xfrm>
          <a:prstGeom prst="rect">
            <a:avLst/>
          </a:prstGeom>
        </p:spPr>
      </p:pic>
      <p:pic>
        <p:nvPicPr>
          <p:cNvPr id="225" name="icons/security/shield_12_outlined" descr="preencoded.png"/>
          <p:cNvPicPr>
            <a:picLocks noChangeAspect="1"/>
          </p:cNvPicPr>
          <p:nvPr/>
        </p:nvPicPr>
        <p:blipFill>
          <a:blip r:embed="rId446">
            <a:extLst>
              <a:ext uri="{96DAC541-7B7A-43D3-8B79-37D633B846F1}">
                <asvg:svgBlip xmlns="" xmlns:asvg="http://schemas.microsoft.com/office/drawing/2016/SVG/main" r:embed="rId447"/>
              </a:ext>
            </a:extLst>
          </a:blip>
          <a:srcRect/>
          <a:stretch/>
        </p:blipFill>
        <p:spPr>
          <a:xfrm>
            <a:off x="5911850" y="2387600"/>
            <a:ext cx="152400" cy="152400"/>
          </a:xfrm>
          <a:prstGeom prst="rect">
            <a:avLst/>
          </a:prstGeom>
        </p:spPr>
      </p:pic>
      <p:pic>
        <p:nvPicPr>
          <p:cNvPr id="226" name="icons/security/folder_shield_outlined" descr="preencoded.png"/>
          <p:cNvPicPr>
            <a:picLocks noChangeAspect="1"/>
          </p:cNvPicPr>
          <p:nvPr/>
        </p:nvPicPr>
        <p:blipFill>
          <a:blip r:embed="rId448">
            <a:extLst>
              <a:ext uri="{96DAC541-7B7A-43D3-8B79-37D633B846F1}">
                <asvg:svgBlip xmlns="" xmlns:asvg="http://schemas.microsoft.com/office/drawing/2016/SVG/main" r:embed="rId449"/>
              </a:ext>
            </a:extLst>
          </a:blip>
          <a:srcRect/>
          <a:stretch/>
        </p:blipFill>
        <p:spPr>
          <a:xfrm>
            <a:off x="5911850" y="2895600"/>
            <a:ext cx="152400" cy="152400"/>
          </a:xfrm>
          <a:prstGeom prst="rect">
            <a:avLst/>
          </a:prstGeom>
        </p:spPr>
      </p:pic>
      <p:pic>
        <p:nvPicPr>
          <p:cNvPr id="227" name="icons/security/key_01_outlined" descr="preencoded.png"/>
          <p:cNvPicPr>
            <a:picLocks noChangeAspect="1"/>
          </p:cNvPicPr>
          <p:nvPr/>
        </p:nvPicPr>
        <p:blipFill>
          <a:blip r:embed="rId450">
            <a:extLst>
              <a:ext uri="{96DAC541-7B7A-43D3-8B79-37D633B846F1}">
                <asvg:svgBlip xmlns="" xmlns:asvg="http://schemas.microsoft.com/office/drawing/2016/SVG/main" r:embed="rId451"/>
              </a:ext>
            </a:extLst>
          </a:blip>
          <a:srcRect/>
          <a:stretch/>
        </p:blipFill>
        <p:spPr>
          <a:xfrm>
            <a:off x="5911850" y="3149600"/>
            <a:ext cx="152400" cy="152400"/>
          </a:xfrm>
          <a:prstGeom prst="rect">
            <a:avLst/>
          </a:prstGeom>
        </p:spPr>
      </p:pic>
      <p:pic>
        <p:nvPicPr>
          <p:cNvPr id="228" name="icons/security/lock_04_outlined" descr="preencoded.png"/>
          <p:cNvPicPr>
            <a:picLocks noChangeAspect="1"/>
          </p:cNvPicPr>
          <p:nvPr/>
        </p:nvPicPr>
        <p:blipFill>
          <a:blip r:embed="rId452">
            <a:extLst>
              <a:ext uri="{96DAC541-7B7A-43D3-8B79-37D633B846F1}">
                <asvg:svgBlip xmlns="" xmlns:asvg="http://schemas.microsoft.com/office/drawing/2016/SVG/main" r:embed="rId453"/>
              </a:ext>
            </a:extLst>
          </a:blip>
          <a:srcRect/>
          <a:stretch/>
        </p:blipFill>
        <p:spPr>
          <a:xfrm>
            <a:off x="5911850" y="3657600"/>
            <a:ext cx="152400" cy="152400"/>
          </a:xfrm>
          <a:prstGeom prst="rect">
            <a:avLst/>
          </a:prstGeom>
        </p:spPr>
      </p:pic>
      <p:pic>
        <p:nvPicPr>
          <p:cNvPr id="229" name="icons/security/fingerprint_01_outlined" descr="preencoded.png"/>
          <p:cNvPicPr>
            <a:picLocks noChangeAspect="1"/>
          </p:cNvPicPr>
          <p:nvPr/>
        </p:nvPicPr>
        <p:blipFill>
          <a:blip r:embed="rId454">
            <a:extLst>
              <a:ext uri="{96DAC541-7B7A-43D3-8B79-37D633B846F1}">
                <asvg:svgBlip xmlns="" xmlns:asvg="http://schemas.microsoft.com/office/drawing/2016/SVG/main" r:embed="rId455"/>
              </a:ext>
            </a:extLst>
          </a:blip>
          <a:srcRect/>
          <a:stretch/>
        </p:blipFill>
        <p:spPr>
          <a:xfrm>
            <a:off x="5911850" y="2641600"/>
            <a:ext cx="152400" cy="152400"/>
          </a:xfrm>
          <a:prstGeom prst="rect">
            <a:avLst/>
          </a:prstGeom>
        </p:spPr>
      </p:pic>
      <p:pic>
        <p:nvPicPr>
          <p:cNvPr id="230" name="icons/security/key_02_outlined" descr="preencoded.png"/>
          <p:cNvPicPr>
            <a:picLocks noChangeAspect="1"/>
          </p:cNvPicPr>
          <p:nvPr/>
        </p:nvPicPr>
        <p:blipFill>
          <a:blip r:embed="rId456">
            <a:extLst>
              <a:ext uri="{96DAC541-7B7A-43D3-8B79-37D633B846F1}">
                <asvg:svgBlip xmlns="" xmlns:asvg="http://schemas.microsoft.com/office/drawing/2016/SVG/main" r:embed="rId457"/>
              </a:ext>
            </a:extLst>
          </a:blip>
          <a:srcRect/>
          <a:stretch/>
        </p:blipFill>
        <p:spPr>
          <a:xfrm>
            <a:off x="5911850" y="3403600"/>
            <a:ext cx="152400" cy="152400"/>
          </a:xfrm>
          <a:prstGeom prst="rect">
            <a:avLst/>
          </a:prstGeom>
        </p:spPr>
      </p:pic>
      <p:pic>
        <p:nvPicPr>
          <p:cNvPr id="231" name="icons/security/lock_05_outlined" descr="preencoded.png"/>
          <p:cNvPicPr>
            <a:picLocks noChangeAspect="1"/>
          </p:cNvPicPr>
          <p:nvPr/>
        </p:nvPicPr>
        <p:blipFill>
          <a:blip r:embed="rId458">
            <a:extLst>
              <a:ext uri="{96DAC541-7B7A-43D3-8B79-37D633B846F1}">
                <asvg:svgBlip xmlns="" xmlns:asvg="http://schemas.microsoft.com/office/drawing/2016/SVG/main" r:embed="rId459"/>
              </a:ext>
            </a:extLst>
          </a:blip>
          <a:srcRect/>
          <a:stretch/>
        </p:blipFill>
        <p:spPr>
          <a:xfrm>
            <a:off x="5911850" y="3911600"/>
            <a:ext cx="152400" cy="152400"/>
          </a:xfrm>
          <a:prstGeom prst="rect">
            <a:avLst/>
          </a:prstGeom>
        </p:spPr>
      </p:pic>
      <p:pic>
        <p:nvPicPr>
          <p:cNvPr id="232" name="icons/security/lock_06_outlined" descr="preencoded.png"/>
          <p:cNvPicPr>
            <a:picLocks noChangeAspect="1"/>
          </p:cNvPicPr>
          <p:nvPr/>
        </p:nvPicPr>
        <p:blipFill>
          <a:blip r:embed="rId460">
            <a:extLst>
              <a:ext uri="{96DAC541-7B7A-43D3-8B79-37D633B846F1}">
                <asvg:svgBlip xmlns="" xmlns:asvg="http://schemas.microsoft.com/office/drawing/2016/SVG/main" r:embed="rId461"/>
              </a:ext>
            </a:extLst>
          </a:blip>
          <a:srcRect/>
          <a:stretch/>
        </p:blipFill>
        <p:spPr>
          <a:xfrm>
            <a:off x="5911850" y="4165600"/>
            <a:ext cx="152400" cy="152400"/>
          </a:xfrm>
          <a:prstGeom prst="rect">
            <a:avLst/>
          </a:prstGeom>
        </p:spPr>
      </p:pic>
      <p:pic>
        <p:nvPicPr>
          <p:cNvPr id="233" name="icons/security/lock_unlocked_01_outlined" descr="preencoded.png"/>
          <p:cNvPicPr>
            <a:picLocks noChangeAspect="1"/>
          </p:cNvPicPr>
          <p:nvPr/>
        </p:nvPicPr>
        <p:blipFill>
          <a:blip r:embed="rId462">
            <a:extLst>
              <a:ext uri="{96DAC541-7B7A-43D3-8B79-37D633B846F1}">
                <asvg:svgBlip xmlns="" xmlns:asvg="http://schemas.microsoft.com/office/drawing/2016/SVG/main" r:embed="rId463"/>
              </a:ext>
            </a:extLst>
          </a:blip>
          <a:srcRect/>
          <a:stretch/>
        </p:blipFill>
        <p:spPr>
          <a:xfrm>
            <a:off x="6254750" y="1879600"/>
            <a:ext cx="152400" cy="152400"/>
          </a:xfrm>
          <a:prstGeom prst="rect">
            <a:avLst/>
          </a:prstGeom>
        </p:spPr>
      </p:pic>
      <p:pic>
        <p:nvPicPr>
          <p:cNvPr id="234" name="icons/security/passcode_outlined" descr="preencoded.png"/>
          <p:cNvPicPr>
            <a:picLocks noChangeAspect="1"/>
          </p:cNvPicPr>
          <p:nvPr/>
        </p:nvPicPr>
        <p:blipFill>
          <a:blip r:embed="rId464">
            <a:extLst>
              <a:ext uri="{96DAC541-7B7A-43D3-8B79-37D633B846F1}">
                <asvg:svgBlip xmlns="" xmlns:asvg="http://schemas.microsoft.com/office/drawing/2016/SVG/main" r:embed="rId465"/>
              </a:ext>
            </a:extLst>
          </a:blip>
          <a:srcRect/>
          <a:stretch/>
        </p:blipFill>
        <p:spPr>
          <a:xfrm>
            <a:off x="6254750" y="2895600"/>
            <a:ext cx="152400" cy="152400"/>
          </a:xfrm>
          <a:prstGeom prst="rect">
            <a:avLst/>
          </a:prstGeom>
        </p:spPr>
      </p:pic>
      <p:pic>
        <p:nvPicPr>
          <p:cNvPr id="235" name="icons/security/passcode_lock_outlined" descr="preencoded.png"/>
          <p:cNvPicPr>
            <a:picLocks noChangeAspect="1"/>
          </p:cNvPicPr>
          <p:nvPr/>
        </p:nvPicPr>
        <p:blipFill>
          <a:blip r:embed="rId466">
            <a:extLst>
              <a:ext uri="{96DAC541-7B7A-43D3-8B79-37D633B846F1}">
                <asvg:svgBlip xmlns="" xmlns:asvg="http://schemas.microsoft.com/office/drawing/2016/SVG/main" r:embed="rId467"/>
              </a:ext>
            </a:extLst>
          </a:blip>
          <a:srcRect/>
          <a:stretch/>
        </p:blipFill>
        <p:spPr>
          <a:xfrm>
            <a:off x="6254750" y="3149600"/>
            <a:ext cx="152400" cy="152400"/>
          </a:xfrm>
          <a:prstGeom prst="rect">
            <a:avLst/>
          </a:prstGeom>
        </p:spPr>
      </p:pic>
      <p:pic>
        <p:nvPicPr>
          <p:cNvPr id="236" name="icons/security/lock_07_outlined" descr="preencoded.png"/>
          <p:cNvPicPr>
            <a:picLocks noChangeAspect="1"/>
          </p:cNvPicPr>
          <p:nvPr/>
        </p:nvPicPr>
        <p:blipFill>
          <a:blip r:embed="rId468">
            <a:extLst>
              <a:ext uri="{96DAC541-7B7A-43D3-8B79-37D633B846F1}">
                <asvg:svgBlip xmlns="" xmlns:asvg="http://schemas.microsoft.com/office/drawing/2016/SVG/main" r:embed="rId469"/>
              </a:ext>
            </a:extLst>
          </a:blip>
          <a:srcRect/>
          <a:stretch/>
        </p:blipFill>
        <p:spPr>
          <a:xfrm>
            <a:off x="6254750" y="1117600"/>
            <a:ext cx="152400" cy="152400"/>
          </a:xfrm>
          <a:prstGeom prst="rect">
            <a:avLst/>
          </a:prstGeom>
        </p:spPr>
      </p:pic>
      <p:pic>
        <p:nvPicPr>
          <p:cNvPr id="237" name="icons/security/lock_keyhole_circle_outlined" descr="preencoded.png"/>
          <p:cNvPicPr>
            <a:picLocks noChangeAspect="1"/>
          </p:cNvPicPr>
          <p:nvPr/>
        </p:nvPicPr>
        <p:blipFill>
          <a:blip r:embed="rId470">
            <a:extLst>
              <a:ext uri="{96DAC541-7B7A-43D3-8B79-37D633B846F1}">
                <asvg:svgBlip xmlns="" xmlns:asvg="http://schemas.microsoft.com/office/drawing/2016/SVG/main" r:embed="rId471"/>
              </a:ext>
            </a:extLst>
          </a:blip>
          <a:srcRect/>
          <a:stretch/>
        </p:blipFill>
        <p:spPr>
          <a:xfrm>
            <a:off x="6254750" y="1371600"/>
            <a:ext cx="152400" cy="152400"/>
          </a:xfrm>
          <a:prstGeom prst="rect">
            <a:avLst/>
          </a:prstGeom>
        </p:spPr>
      </p:pic>
      <p:pic>
        <p:nvPicPr>
          <p:cNvPr id="238" name="icons/security/lock_keyhole_square_outlined" descr="preencoded.png"/>
          <p:cNvPicPr>
            <a:picLocks noChangeAspect="1"/>
          </p:cNvPicPr>
          <p:nvPr/>
        </p:nvPicPr>
        <p:blipFill>
          <a:blip r:embed="rId472">
            <a:extLst>
              <a:ext uri="{96DAC541-7B7A-43D3-8B79-37D633B846F1}">
                <asvg:svgBlip xmlns="" xmlns:asvg="http://schemas.microsoft.com/office/drawing/2016/SVG/main" r:embed="rId473"/>
              </a:ext>
            </a:extLst>
          </a:blip>
          <a:srcRect/>
          <a:stretch/>
        </p:blipFill>
        <p:spPr>
          <a:xfrm>
            <a:off x="6254750" y="1625600"/>
            <a:ext cx="152400" cy="152400"/>
          </a:xfrm>
          <a:prstGeom prst="rect">
            <a:avLst/>
          </a:prstGeom>
        </p:spPr>
      </p:pic>
      <p:pic>
        <p:nvPicPr>
          <p:cNvPr id="239" name="icons/security/lock_unlocked_02_outlined" descr="preencoded.png"/>
          <p:cNvPicPr>
            <a:picLocks noChangeAspect="1"/>
          </p:cNvPicPr>
          <p:nvPr/>
        </p:nvPicPr>
        <p:blipFill>
          <a:blip r:embed="rId474">
            <a:extLst>
              <a:ext uri="{96DAC541-7B7A-43D3-8B79-37D633B846F1}">
                <asvg:svgBlip xmlns="" xmlns:asvg="http://schemas.microsoft.com/office/drawing/2016/SVG/main" r:embed="rId475"/>
              </a:ext>
            </a:extLst>
          </a:blip>
          <a:srcRect/>
          <a:stretch/>
        </p:blipFill>
        <p:spPr>
          <a:xfrm>
            <a:off x="6254750" y="2133600"/>
            <a:ext cx="152400" cy="152400"/>
          </a:xfrm>
          <a:prstGeom prst="rect">
            <a:avLst/>
          </a:prstGeom>
        </p:spPr>
      </p:pic>
      <p:pic>
        <p:nvPicPr>
          <p:cNvPr id="240" name="icons/security/lock_unlocked_03_outlined" descr="preencoded.png"/>
          <p:cNvPicPr>
            <a:picLocks noChangeAspect="1"/>
          </p:cNvPicPr>
          <p:nvPr/>
        </p:nvPicPr>
        <p:blipFill>
          <a:blip r:embed="rId476">
            <a:extLst>
              <a:ext uri="{96DAC541-7B7A-43D3-8B79-37D633B846F1}">
                <asvg:svgBlip xmlns="" xmlns:asvg="http://schemas.microsoft.com/office/drawing/2016/SVG/main" r:embed="rId477"/>
              </a:ext>
            </a:extLst>
          </a:blip>
          <a:srcRect/>
          <a:stretch/>
        </p:blipFill>
        <p:spPr>
          <a:xfrm>
            <a:off x="6254750" y="2387600"/>
            <a:ext cx="152400" cy="152400"/>
          </a:xfrm>
          <a:prstGeom prst="rect">
            <a:avLst/>
          </a:prstGeom>
        </p:spPr>
      </p:pic>
      <p:pic>
        <p:nvPicPr>
          <p:cNvPr id="241" name="icons/security/lock_unlocked_04_outlined" descr="preencoded.png"/>
          <p:cNvPicPr>
            <a:picLocks noChangeAspect="1"/>
          </p:cNvPicPr>
          <p:nvPr/>
        </p:nvPicPr>
        <p:blipFill>
          <a:blip r:embed="rId478">
            <a:extLst>
              <a:ext uri="{96DAC541-7B7A-43D3-8B79-37D633B846F1}">
                <asvg:svgBlip xmlns="" xmlns:asvg="http://schemas.microsoft.com/office/drawing/2016/SVG/main" r:embed="rId479"/>
              </a:ext>
            </a:extLst>
          </a:blip>
          <a:srcRect/>
          <a:stretch/>
        </p:blipFill>
        <p:spPr>
          <a:xfrm>
            <a:off x="6254750" y="2641600"/>
            <a:ext cx="152400" cy="152400"/>
          </a:xfrm>
          <a:prstGeom prst="rect">
            <a:avLst/>
          </a:prstGeom>
        </p:spPr>
      </p:pic>
      <p:pic>
        <p:nvPicPr>
          <p:cNvPr id="242" name="icons/security/scan_outlined" descr="preencoded.png"/>
          <p:cNvPicPr>
            <a:picLocks noChangeAspect="1"/>
          </p:cNvPicPr>
          <p:nvPr/>
        </p:nvPicPr>
        <p:blipFill>
          <a:blip r:embed="rId480">
            <a:extLst>
              <a:ext uri="{96DAC541-7B7A-43D3-8B79-37D633B846F1}">
                <asvg:svgBlip xmlns="" xmlns:asvg="http://schemas.microsoft.com/office/drawing/2016/SVG/main" r:embed="rId481"/>
              </a:ext>
            </a:extLst>
          </a:blip>
          <a:srcRect/>
          <a:stretch/>
        </p:blipFill>
        <p:spPr>
          <a:xfrm>
            <a:off x="6597650" y="1117600"/>
            <a:ext cx="152400" cy="152400"/>
          </a:xfrm>
          <a:prstGeom prst="rect">
            <a:avLst/>
          </a:prstGeom>
        </p:spPr>
      </p:pic>
      <p:pic>
        <p:nvPicPr>
          <p:cNvPr id="243" name="icons/security/shield_dollar_outlined" descr="preencoded.png"/>
          <p:cNvPicPr>
            <a:picLocks noChangeAspect="1"/>
          </p:cNvPicPr>
          <p:nvPr/>
        </p:nvPicPr>
        <p:blipFill>
          <a:blip r:embed="rId482">
            <a:extLst>
              <a:ext uri="{96DAC541-7B7A-43D3-8B79-37D633B846F1}">
                <asvg:svgBlip xmlns="" xmlns:asvg="http://schemas.microsoft.com/office/drawing/2016/SVG/main" r:embed="rId483"/>
              </a:ext>
            </a:extLst>
          </a:blip>
          <a:srcRect/>
          <a:stretch/>
        </p:blipFill>
        <p:spPr>
          <a:xfrm>
            <a:off x="6597650" y="1625600"/>
            <a:ext cx="152400" cy="152400"/>
          </a:xfrm>
          <a:prstGeom prst="rect">
            <a:avLst/>
          </a:prstGeom>
        </p:spPr>
      </p:pic>
      <p:pic>
        <p:nvPicPr>
          <p:cNvPr id="244" name="icons/security/shield_off_outlined" descr="preencoded.png"/>
          <p:cNvPicPr>
            <a:picLocks noChangeAspect="1"/>
          </p:cNvPicPr>
          <p:nvPr/>
        </p:nvPicPr>
        <p:blipFill>
          <a:blip r:embed="rId484">
            <a:extLst>
              <a:ext uri="{96DAC541-7B7A-43D3-8B79-37D633B846F1}">
                <asvg:svgBlip xmlns="" xmlns:asvg="http://schemas.microsoft.com/office/drawing/2016/SVG/main" r:embed="rId485"/>
              </a:ext>
            </a:extLst>
          </a:blip>
          <a:srcRect/>
          <a:stretch/>
        </p:blipFill>
        <p:spPr>
          <a:xfrm>
            <a:off x="6597650" y="1879600"/>
            <a:ext cx="152400" cy="152400"/>
          </a:xfrm>
          <a:prstGeom prst="rect">
            <a:avLst/>
          </a:prstGeom>
        </p:spPr>
      </p:pic>
      <p:pic>
        <p:nvPicPr>
          <p:cNvPr id="245" name="icons/security/shield_plus_outlined" descr="preencoded.png"/>
          <p:cNvPicPr>
            <a:picLocks noChangeAspect="1"/>
          </p:cNvPicPr>
          <p:nvPr/>
        </p:nvPicPr>
        <p:blipFill>
          <a:blip r:embed="rId486">
            <a:extLst>
              <a:ext uri="{96DAC541-7B7A-43D3-8B79-37D633B846F1}">
                <asvg:svgBlip xmlns="" xmlns:asvg="http://schemas.microsoft.com/office/drawing/2016/SVG/main" r:embed="rId487"/>
              </a:ext>
            </a:extLst>
          </a:blip>
          <a:srcRect/>
          <a:stretch/>
        </p:blipFill>
        <p:spPr>
          <a:xfrm>
            <a:off x="6597650" y="2133600"/>
            <a:ext cx="152400" cy="152400"/>
          </a:xfrm>
          <a:prstGeom prst="rect">
            <a:avLst/>
          </a:prstGeom>
        </p:spPr>
      </p:pic>
      <p:pic>
        <p:nvPicPr>
          <p:cNvPr id="246" name="icons/security/shield_tick_outlined" descr="preencoded.png"/>
          <p:cNvPicPr>
            <a:picLocks noChangeAspect="1"/>
          </p:cNvPicPr>
          <p:nvPr/>
        </p:nvPicPr>
        <p:blipFill>
          <a:blip r:embed="rId488">
            <a:extLst>
              <a:ext uri="{96DAC541-7B7A-43D3-8B79-37D633B846F1}">
                <asvg:svgBlip xmlns="" xmlns:asvg="http://schemas.microsoft.com/office/drawing/2016/SVG/main" r:embed="rId489"/>
              </a:ext>
            </a:extLst>
          </a:blip>
          <a:srcRect/>
          <a:stretch/>
        </p:blipFill>
        <p:spPr>
          <a:xfrm>
            <a:off x="6597650" y="2387600"/>
            <a:ext cx="152400" cy="152400"/>
          </a:xfrm>
          <a:prstGeom prst="rect">
            <a:avLst/>
          </a:prstGeom>
        </p:spPr>
      </p:pic>
      <p:pic>
        <p:nvPicPr>
          <p:cNvPr id="247" name="icons/security/shield_01_outlined" descr="preencoded.png"/>
          <p:cNvPicPr>
            <a:picLocks noChangeAspect="1"/>
          </p:cNvPicPr>
          <p:nvPr/>
        </p:nvPicPr>
        <p:blipFill>
          <a:blip r:embed="rId490">
            <a:extLst>
              <a:ext uri="{96DAC541-7B7A-43D3-8B79-37D633B846F1}">
                <asvg:svgBlip xmlns="" xmlns:asvg="http://schemas.microsoft.com/office/drawing/2016/SVG/main" r:embed="rId491"/>
              </a:ext>
            </a:extLst>
          </a:blip>
          <a:srcRect/>
          <a:stretch/>
        </p:blipFill>
        <p:spPr>
          <a:xfrm>
            <a:off x="6597650" y="2895600"/>
            <a:ext cx="152400" cy="152400"/>
          </a:xfrm>
          <a:prstGeom prst="rect">
            <a:avLst/>
          </a:prstGeom>
        </p:spPr>
      </p:pic>
      <p:pic>
        <p:nvPicPr>
          <p:cNvPr id="248" name="icons/security/shield_03_outlined" descr="preencoded.png"/>
          <p:cNvPicPr>
            <a:picLocks noChangeAspect="1"/>
          </p:cNvPicPr>
          <p:nvPr/>
        </p:nvPicPr>
        <p:blipFill>
          <a:blip r:embed="rId492">
            <a:extLst>
              <a:ext uri="{96DAC541-7B7A-43D3-8B79-37D633B846F1}">
                <asvg:svgBlip xmlns="" xmlns:asvg="http://schemas.microsoft.com/office/drawing/2016/SVG/main" r:embed="rId493"/>
              </a:ext>
            </a:extLst>
          </a:blip>
          <a:srcRect/>
          <a:stretch/>
        </p:blipFill>
        <p:spPr>
          <a:xfrm>
            <a:off x="6597650" y="1371600"/>
            <a:ext cx="152400" cy="152400"/>
          </a:xfrm>
          <a:prstGeom prst="rect">
            <a:avLst/>
          </a:prstGeom>
        </p:spPr>
      </p:pic>
      <p:pic>
        <p:nvPicPr>
          <p:cNvPr id="249" name="icons/security/shield_zap_outlined" descr="preencoded.png"/>
          <p:cNvPicPr>
            <a:picLocks noChangeAspect="1"/>
          </p:cNvPicPr>
          <p:nvPr/>
        </p:nvPicPr>
        <p:blipFill>
          <a:blip r:embed="rId494">
            <a:extLst>
              <a:ext uri="{96DAC541-7B7A-43D3-8B79-37D633B846F1}">
                <asvg:svgBlip xmlns="" xmlns:asvg="http://schemas.microsoft.com/office/drawing/2016/SVG/main" r:embed="rId495"/>
              </a:ext>
            </a:extLst>
          </a:blip>
          <a:srcRect/>
          <a:stretch/>
        </p:blipFill>
        <p:spPr>
          <a:xfrm>
            <a:off x="6597650" y="2641600"/>
            <a:ext cx="152400" cy="152400"/>
          </a:xfrm>
          <a:prstGeom prst="rect">
            <a:avLst/>
          </a:prstGeom>
        </p:spPr>
      </p:pic>
      <p:pic>
        <p:nvPicPr>
          <p:cNvPr id="250" name="icons/security/shield_02_outlined" descr="preencoded.png"/>
          <p:cNvPicPr>
            <a:picLocks noChangeAspect="1"/>
          </p:cNvPicPr>
          <p:nvPr/>
        </p:nvPicPr>
        <p:blipFill>
          <a:blip r:embed="rId496">
            <a:extLst>
              <a:ext uri="{96DAC541-7B7A-43D3-8B79-37D633B846F1}">
                <asvg:svgBlip xmlns="" xmlns:asvg="http://schemas.microsoft.com/office/drawing/2016/SVG/main" r:embed="rId497"/>
              </a:ext>
            </a:extLst>
          </a:blip>
          <a:srcRect/>
          <a:stretch/>
        </p:blipFill>
        <p:spPr>
          <a:xfrm>
            <a:off x="6597650" y="3149600"/>
            <a:ext cx="152400" cy="152400"/>
          </a:xfrm>
          <a:prstGeom prst="rect">
            <a:avLst/>
          </a:prstGeom>
        </p:spPr>
      </p:pic>
      <p:pic>
        <p:nvPicPr>
          <p:cNvPr id="251" name="icons/system/share_ios_outlined" descr="preencoded.png"/>
          <p:cNvPicPr>
            <a:picLocks noChangeAspect="1"/>
          </p:cNvPicPr>
          <p:nvPr/>
        </p:nvPicPr>
        <p:blipFill>
          <a:blip r:embed="rId498">
            <a:extLst>
              <a:ext uri="{96DAC541-7B7A-43D3-8B79-37D633B846F1}">
                <asvg:svgBlip xmlns="" xmlns:asvg="http://schemas.microsoft.com/office/drawing/2016/SVG/main" r:embed="rId499"/>
              </a:ext>
            </a:extLst>
          </a:blip>
          <a:srcRect/>
          <a:stretch/>
        </p:blipFill>
        <p:spPr>
          <a:xfrm>
            <a:off x="8782050" y="1155700"/>
            <a:ext cx="127000" cy="127000"/>
          </a:xfrm>
          <a:prstGeom prst="rect">
            <a:avLst/>
          </a:prstGeom>
        </p:spPr>
      </p:pic>
      <p:pic>
        <p:nvPicPr>
          <p:cNvPr id="252" name="icons/system/share_and_outlined" descr="preencoded.png"/>
          <p:cNvPicPr>
            <a:picLocks noChangeAspect="1"/>
          </p:cNvPicPr>
          <p:nvPr/>
        </p:nvPicPr>
        <p:blipFill>
          <a:blip r:embed="rId500">
            <a:extLst>
              <a:ext uri="{96DAC541-7B7A-43D3-8B79-37D633B846F1}">
                <asvg:svgBlip xmlns="" xmlns:asvg="http://schemas.microsoft.com/office/drawing/2016/SVG/main" r:embed="rId501"/>
              </a:ext>
            </a:extLst>
          </a:blip>
          <a:srcRect/>
          <a:stretch/>
        </p:blipFill>
        <p:spPr>
          <a:xfrm>
            <a:off x="8782050" y="1377950"/>
            <a:ext cx="127000" cy="127000"/>
          </a:xfrm>
          <a:prstGeom prst="rect">
            <a:avLst/>
          </a:prstGeom>
        </p:spPr>
      </p:pic>
      <p:pic>
        <p:nvPicPr>
          <p:cNvPr id="253" name="icons/system/loader_and_outlined" descr="preencoded.png"/>
          <p:cNvPicPr>
            <a:picLocks noChangeAspect="1"/>
          </p:cNvPicPr>
          <p:nvPr/>
        </p:nvPicPr>
        <p:blipFill>
          <a:blip r:embed="rId502">
            <a:extLst>
              <a:ext uri="{96DAC541-7B7A-43D3-8B79-37D633B846F1}">
                <asvg:svgBlip xmlns="" xmlns:asvg="http://schemas.microsoft.com/office/drawing/2016/SVG/main" r:embed="rId503"/>
              </a:ext>
            </a:extLst>
          </a:blip>
          <a:srcRect/>
          <a:stretch/>
        </p:blipFill>
        <p:spPr>
          <a:xfrm>
            <a:off x="8782050" y="1612900"/>
            <a:ext cx="127000" cy="127000"/>
          </a:xfrm>
          <a:prstGeom prst="rect">
            <a:avLst/>
          </a:prstGeom>
        </p:spPr>
      </p:pic>
      <p:pic>
        <p:nvPicPr>
          <p:cNvPr id="254" name="icons/system/snackbar_counter_and_outlined" descr="preencoded.png"/>
          <p:cNvPicPr>
            <a:picLocks noChangeAspect="1"/>
          </p:cNvPicPr>
          <p:nvPr/>
        </p:nvPicPr>
        <p:blipFill>
          <a:blip r:embed="rId504"/>
          <a:srcRect/>
          <a:stretch/>
        </p:blipFill>
        <p:spPr>
          <a:xfrm>
            <a:off x="8782050" y="1841500"/>
            <a:ext cx="127000" cy="127000"/>
          </a:xfrm>
          <a:prstGeom prst="rect">
            <a:avLst/>
          </a:prstGeom>
        </p:spPr>
      </p:pic>
      <p:pic>
        <p:nvPicPr>
          <p:cNvPr id="255" name="icons/system/snackbar_counter_ios_outlined" descr="preencoded.png"/>
          <p:cNvPicPr>
            <a:picLocks noChangeAspect="1"/>
          </p:cNvPicPr>
          <p:nvPr/>
        </p:nvPicPr>
        <p:blipFill>
          <a:blip r:embed="rId504"/>
          <a:srcRect/>
          <a:stretch/>
        </p:blipFill>
        <p:spPr>
          <a:xfrm>
            <a:off x="8782050" y="2070100"/>
            <a:ext cx="127000" cy="127000"/>
          </a:xfrm>
          <a:prstGeom prst="rect">
            <a:avLst/>
          </a:prstGeom>
        </p:spPr>
      </p:pic>
      <p:pic>
        <p:nvPicPr>
          <p:cNvPr id="256" name="icons/system/loader_ios_outlined" descr="preencoded.png"/>
          <p:cNvPicPr>
            <a:picLocks noChangeAspect="1"/>
          </p:cNvPicPr>
          <p:nvPr/>
        </p:nvPicPr>
        <p:blipFill>
          <a:blip r:embed="rId505">
            <a:extLst>
              <a:ext uri="{96DAC541-7B7A-43D3-8B79-37D633B846F1}">
                <asvg:svgBlip xmlns="" xmlns:asvg="http://schemas.microsoft.com/office/drawing/2016/SVG/main" r:embed="rId506"/>
              </a:ext>
            </a:extLst>
          </a:blip>
          <a:srcRect/>
          <a:stretch/>
        </p:blipFill>
        <p:spPr>
          <a:xfrm>
            <a:off x="8782050" y="2298700"/>
            <a:ext cx="127000" cy="127000"/>
          </a:xfrm>
          <a:prstGeom prst="rect">
            <a:avLst/>
          </a:prstGeom>
        </p:spPr>
      </p:pic>
      <p:pic>
        <p:nvPicPr>
          <p:cNvPr id="257" name="icons/system/face_id_outlined" descr="preencoded.png"/>
          <p:cNvPicPr>
            <a:picLocks noChangeAspect="1"/>
          </p:cNvPicPr>
          <p:nvPr/>
        </p:nvPicPr>
        <p:blipFill>
          <a:blip r:embed="rId507">
            <a:extLst>
              <a:ext uri="{96DAC541-7B7A-43D3-8B79-37D633B846F1}">
                <asvg:svgBlip xmlns="" xmlns:asvg="http://schemas.microsoft.com/office/drawing/2016/SVG/main" r:embed="rId508"/>
              </a:ext>
            </a:extLst>
          </a:blip>
          <a:srcRect/>
          <a:stretch/>
        </p:blipFill>
        <p:spPr>
          <a:xfrm>
            <a:off x="9036050" y="1155700"/>
            <a:ext cx="127000" cy="127000"/>
          </a:xfrm>
          <a:prstGeom prst="rect">
            <a:avLst/>
          </a:prstGeom>
        </p:spPr>
      </p:pic>
      <p:pic>
        <p:nvPicPr>
          <p:cNvPr id="258" name="icons/system/finger_print_outlined" descr="preencoded.png"/>
          <p:cNvPicPr>
            <a:picLocks noChangeAspect="1"/>
          </p:cNvPicPr>
          <p:nvPr/>
        </p:nvPicPr>
        <p:blipFill>
          <a:blip r:embed="rId509">
            <a:extLst>
              <a:ext uri="{96DAC541-7B7A-43D3-8B79-37D633B846F1}">
                <asvg:svgBlip xmlns="" xmlns:asvg="http://schemas.microsoft.com/office/drawing/2016/SVG/main" r:embed="rId510"/>
              </a:ext>
            </a:extLst>
          </a:blip>
          <a:srcRect/>
          <a:stretch/>
        </p:blipFill>
        <p:spPr>
          <a:xfrm>
            <a:off x="9036050" y="1384300"/>
            <a:ext cx="127000" cy="127000"/>
          </a:xfrm>
          <a:prstGeom prst="rect">
            <a:avLst/>
          </a:prstGeom>
        </p:spPr>
      </p:pic>
      <p:pic>
        <p:nvPicPr>
          <p:cNvPr id="259" name="icons/system/face_id_and_outlined" descr="preencoded.png"/>
          <p:cNvPicPr>
            <a:picLocks noChangeAspect="1"/>
          </p:cNvPicPr>
          <p:nvPr/>
        </p:nvPicPr>
        <p:blipFill>
          <a:blip r:embed="rId511">
            <a:extLst>
              <a:ext uri="{96DAC541-7B7A-43D3-8B79-37D633B846F1}">
                <asvg:svgBlip xmlns="" xmlns:asvg="http://schemas.microsoft.com/office/drawing/2016/SVG/main" r:embed="rId512"/>
              </a:ext>
            </a:extLst>
          </a:blip>
          <a:srcRect/>
          <a:stretch/>
        </p:blipFill>
        <p:spPr>
          <a:xfrm>
            <a:off x="9036050" y="1612900"/>
            <a:ext cx="127000" cy="127000"/>
          </a:xfrm>
          <a:prstGeom prst="rect">
            <a:avLst/>
          </a:prstGeom>
        </p:spPr>
      </p:pic>
      <p:pic>
        <p:nvPicPr>
          <p:cNvPr id="260" name="icons/system/x_outlined" descr="preencoded.png"/>
          <p:cNvPicPr>
            <a:picLocks noChangeAspect="1"/>
          </p:cNvPicPr>
          <p:nvPr/>
        </p:nvPicPr>
        <p:blipFill>
          <a:blip r:embed="rId513">
            <a:extLst>
              <a:ext uri="{96DAC541-7B7A-43D3-8B79-37D633B846F1}">
                <asvg:svgBlip xmlns="" xmlns:asvg="http://schemas.microsoft.com/office/drawing/2016/SVG/main" r:embed="rId514"/>
              </a:ext>
            </a:extLst>
          </a:blip>
          <a:srcRect/>
          <a:stretch/>
        </p:blipFill>
        <p:spPr>
          <a:xfrm>
            <a:off x="9036050" y="1822450"/>
            <a:ext cx="127000" cy="127000"/>
          </a:xfrm>
          <a:prstGeom prst="rect">
            <a:avLst/>
          </a:prstGeom>
        </p:spPr>
      </p:pic>
      <p:pic>
        <p:nvPicPr>
          <p:cNvPr id="261" name="icons/system/point_outlined" descr="preencoded.png"/>
          <p:cNvPicPr>
            <a:picLocks noChangeAspect="1"/>
          </p:cNvPicPr>
          <p:nvPr/>
        </p:nvPicPr>
        <p:blipFill>
          <a:blip r:embed="rId515">
            <a:extLst>
              <a:ext uri="{96DAC541-7B7A-43D3-8B79-37D633B846F1}">
                <asvg:svgBlip xmlns="" xmlns:asvg="http://schemas.microsoft.com/office/drawing/2016/SVG/main" r:embed="rId516"/>
              </a:ext>
            </a:extLst>
          </a:blip>
          <a:srcRect/>
          <a:stretch/>
        </p:blipFill>
        <p:spPr>
          <a:xfrm>
            <a:off x="8782050" y="2590800"/>
            <a:ext cx="127000" cy="127000"/>
          </a:xfrm>
          <a:prstGeom prst="rect">
            <a:avLst/>
          </a:prstGeom>
        </p:spPr>
      </p:pic>
      <p:pic>
        <p:nvPicPr>
          <p:cNvPr id="262" name="icons/system/token" descr="preencoded.png"/>
          <p:cNvPicPr>
            <a:picLocks noChangeAspect="1"/>
          </p:cNvPicPr>
          <p:nvPr/>
        </p:nvPicPr>
        <p:blipFill>
          <a:blip r:embed="rId517">
            <a:extLst>
              <a:ext uri="{96DAC541-7B7A-43D3-8B79-37D633B846F1}">
                <asvg:svgBlip xmlns="" xmlns:asvg="http://schemas.microsoft.com/office/drawing/2016/SVG/main" r:embed="rId518"/>
              </a:ext>
            </a:extLst>
          </a:blip>
          <a:srcRect/>
          <a:stretch/>
        </p:blipFill>
        <p:spPr>
          <a:xfrm>
            <a:off x="9055100" y="2057400"/>
            <a:ext cx="127000" cy="127000"/>
          </a:xfrm>
          <a:prstGeom prst="rect">
            <a:avLst/>
          </a:prstGeom>
        </p:spPr>
      </p:pic>
      <p:sp>
        <p:nvSpPr>
          <p:cNvPr id="263" name="Heading"/>
          <p:cNvSpPr/>
          <p:nvPr/>
        </p:nvSpPr>
        <p:spPr>
          <a:xfrm>
            <a:off x="723900" y="446836"/>
            <a:ext cx="18732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General</a:t>
            </a:r>
            <a:endParaRPr lang="en-US" sz="3000" dirty="0"/>
          </a:p>
        </p:txBody>
      </p:sp>
      <p:sp>
        <p:nvSpPr>
          <p:cNvPr id="264" name="Heading"/>
          <p:cNvSpPr/>
          <p:nvPr/>
        </p:nvSpPr>
        <p:spPr>
          <a:xfrm>
            <a:off x="5359400" y="446836"/>
            <a:ext cx="19748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 Security</a:t>
            </a:r>
            <a:endParaRPr lang="en-US" sz="3000" dirty="0"/>
          </a:p>
        </p:txBody>
      </p:sp>
      <p:sp>
        <p:nvSpPr>
          <p:cNvPr id="265" name="Heading"/>
          <p:cNvSpPr/>
          <p:nvPr/>
        </p:nvSpPr>
        <p:spPr>
          <a:xfrm>
            <a:off x="8280400" y="446836"/>
            <a:ext cx="18288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System</a:t>
            </a:r>
            <a:endParaRPr lang="en-US" sz="3000" dirty="0"/>
          </a:p>
        </p:txBody>
      </p:sp>
      <p:sp>
        <p:nvSpPr>
          <p:cNvPr id="266" name="name_6"/>
          <p:cNvSpPr/>
          <p:nvPr/>
        </p:nvSpPr>
        <p:spPr>
          <a:xfrm>
            <a:off x="8801100" y="1854200"/>
            <a:ext cx="95250" cy="101600"/>
          </a:xfrm>
          <a:prstGeom prst="rect">
            <a:avLst/>
          </a:prstGeom>
          <a:noFill/>
          <a:ln/>
        </p:spPr>
        <p:txBody>
          <a:bodyPr wrap="square" lIns="0" tIns="0" rIns="0" bIns="0" rtlCol="0" anchor="ctr"/>
          <a:lstStyle/>
          <a:p>
            <a:pPr algn="ctr">
              <a:lnSpc>
                <a:spcPts val="800"/>
              </a:lnSpc>
            </a:pPr>
            <a:r>
              <a:rPr lang="en-US" sz="600" kern="0" spc="3" dirty="0">
                <a:solidFill>
                  <a:srgbClr val="808B9F"/>
                </a:solidFill>
                <a:latin typeface="Roboto Regular" pitchFamily="34" charset="0"/>
                <a:ea typeface="Roboto Regular" pitchFamily="34" charset="-122"/>
                <a:cs typeface="Roboto Regular" pitchFamily="34" charset="-120"/>
              </a:rPr>
              <a:t>6</a:t>
            </a:r>
            <a:endParaRPr lang="en-US" sz="600" dirty="0"/>
          </a:p>
        </p:txBody>
      </p:sp>
      <p:sp>
        <p:nvSpPr>
          <p:cNvPr id="267" name="name_6"/>
          <p:cNvSpPr/>
          <p:nvPr/>
        </p:nvSpPr>
        <p:spPr>
          <a:xfrm>
            <a:off x="8801100" y="2082800"/>
            <a:ext cx="95250" cy="101600"/>
          </a:xfrm>
          <a:prstGeom prst="rect">
            <a:avLst/>
          </a:prstGeom>
          <a:noFill/>
          <a:ln/>
        </p:spPr>
        <p:txBody>
          <a:bodyPr wrap="square" lIns="0" tIns="0" rIns="0" bIns="0" rtlCol="0" anchor="ctr"/>
          <a:lstStyle/>
          <a:p>
            <a:pPr algn="ctr">
              <a:lnSpc>
                <a:spcPts val="800"/>
              </a:lnSpc>
            </a:pPr>
            <a:r>
              <a:rPr lang="en-US" sz="600" dirty="0">
                <a:solidFill>
                  <a:srgbClr val="808B9F"/>
                </a:solidFill>
                <a:latin typeface="SF Pro Text Regular" pitchFamily="34" charset="0"/>
                <a:ea typeface="SF Pro Text Regular" pitchFamily="34" charset="-122"/>
                <a:cs typeface="SF Pro Text Regular" pitchFamily="34" charset="-120"/>
              </a:rPr>
              <a:t>6</a:t>
            </a:r>
            <a:endParaRPr lang="en-US" sz="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D02AF1E-987D-826C-401E-8C6F951E0111}"/>
            </a:ext>
          </a:extLst>
        </p:cNvPr>
        <p:cNvGrpSpPr/>
        <p:nvPr/>
      </p:nvGrpSpPr>
      <p:grpSpPr>
        <a:xfrm>
          <a:off x="0" y="0"/>
          <a:ext cx="0" cy="0"/>
          <a:chOff x="0" y="0"/>
          <a:chExt cx="0" cy="0"/>
        </a:xfrm>
      </p:grpSpPr>
      <p:sp>
        <p:nvSpPr>
          <p:cNvPr id="110" name="Google Shape;110;p4">
            <a:extLst>
              <a:ext uri="{FF2B5EF4-FFF2-40B4-BE49-F238E27FC236}">
                <a16:creationId xmlns:a16="http://schemas.microsoft.com/office/drawing/2014/main" id="{354353C1-048E-1CAB-26ED-46198CF72F09}"/>
              </a:ext>
            </a:extLst>
          </p:cNvPr>
          <p:cNvSpPr txBox="1"/>
          <p:nvPr/>
        </p:nvSpPr>
        <p:spPr>
          <a:xfrm>
            <a:off x="341631" y="167212"/>
            <a:ext cx="11850370" cy="501434"/>
          </a:xfrm>
          <a:prstGeom prst="rect">
            <a:avLst/>
          </a:prstGeom>
          <a:noFill/>
          <a:ln>
            <a:noFill/>
          </a:ln>
        </p:spPr>
        <p:txBody>
          <a:bodyPr spcFirstLastPara="1" wrap="square" lIns="91425" tIns="45700" rIns="91425" bIns="45700" anchor="t" anchorCtr="0">
            <a:noAutofit/>
          </a:bodyPr>
          <a:lstStyle/>
          <a:p>
            <a:pPr lvl="0">
              <a:buClr>
                <a:srgbClr val="00B4C4"/>
              </a:buClr>
              <a:buSzPts val="3000"/>
            </a:pPr>
            <a:r>
              <a:rPr lang="en-US" sz="3000" dirty="0">
                <a:solidFill>
                  <a:srgbClr val="61CFFF"/>
                </a:solidFill>
                <a:latin typeface="Open Sans Light" pitchFamily="2" charset="0"/>
                <a:ea typeface="Open Sans Light" pitchFamily="2" charset="0"/>
                <a:cs typeface="Open Sans Light" pitchFamily="2" charset="0"/>
              </a:rPr>
              <a:t>LOGOTYPE</a:t>
            </a:r>
            <a:endParaRPr lang="ru-RU" sz="3000" dirty="0">
              <a:solidFill>
                <a:srgbClr val="61CFFF"/>
              </a:solidFill>
              <a:latin typeface="Open Sans Light" pitchFamily="2" charset="0"/>
              <a:ea typeface="Open Sans Light" pitchFamily="2" charset="0"/>
              <a:cs typeface="Open Sans Light" pitchFamily="2" charset="0"/>
            </a:endParaRPr>
          </a:p>
        </p:txBody>
      </p:sp>
      <p:sp>
        <p:nvSpPr>
          <p:cNvPr id="7" name="Прямоугольник 6">
            <a:extLst>
              <a:ext uri="{FF2B5EF4-FFF2-40B4-BE49-F238E27FC236}">
                <a16:creationId xmlns:a16="http://schemas.microsoft.com/office/drawing/2014/main" id="{B52FD4C2-5486-8E67-9C19-3D544DF02FD5}"/>
              </a:ext>
            </a:extLst>
          </p:cNvPr>
          <p:cNvSpPr/>
          <p:nvPr/>
        </p:nvSpPr>
        <p:spPr>
          <a:xfrm>
            <a:off x="6096000" y="0"/>
            <a:ext cx="6096000" cy="6858000"/>
          </a:xfrm>
          <a:prstGeom prst="rect">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solidFill>
                <a:srgbClr val="A31551"/>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2502070"/>
            <a:ext cx="4706112" cy="2145502"/>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508" y="2502070"/>
            <a:ext cx="4634984" cy="2113075"/>
          </a:xfrm>
          <a:prstGeom prst="rect">
            <a:avLst/>
          </a:prstGeom>
        </p:spPr>
      </p:pic>
    </p:spTree>
    <p:extLst>
      <p:ext uri="{BB962C8B-B14F-4D97-AF65-F5344CB8AC3E}">
        <p14:creationId xmlns:p14="http://schemas.microsoft.com/office/powerpoint/2010/main" val="3631045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Прямоугольник 267">
            <a:extLst>
              <a:ext uri="{FF2B5EF4-FFF2-40B4-BE49-F238E27FC236}">
                <a16:creationId xmlns:a16="http://schemas.microsoft.com/office/drawing/2014/main" id="{B52FD4C2-5486-8E67-9C19-3D544DF02FD5}"/>
              </a:ext>
            </a:extLst>
          </p:cNvPr>
          <p:cNvSpPr/>
          <p:nvPr/>
        </p:nvSpPr>
        <p:spPr>
          <a:xfrm>
            <a:off x="0" y="0"/>
            <a:ext cx="4064000" cy="6858000"/>
          </a:xfrm>
          <a:prstGeom prst="rect">
            <a:avLst/>
          </a:prstGeom>
          <a:solidFill>
            <a:srgbClr val="113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solidFill>
                <a:srgbClr val="A31551"/>
              </a:solidFill>
            </a:endParaRPr>
          </a:p>
        </p:txBody>
      </p:sp>
      <p:sp>
        <p:nvSpPr>
          <p:cNvPr id="269" name="Прямоугольник 268">
            <a:extLst>
              <a:ext uri="{FF2B5EF4-FFF2-40B4-BE49-F238E27FC236}">
                <a16:creationId xmlns:a16="http://schemas.microsoft.com/office/drawing/2014/main" id="{B52FD4C2-5486-8E67-9C19-3D544DF02FD5}"/>
              </a:ext>
            </a:extLst>
          </p:cNvPr>
          <p:cNvSpPr/>
          <p:nvPr/>
        </p:nvSpPr>
        <p:spPr>
          <a:xfrm>
            <a:off x="4064000" y="0"/>
            <a:ext cx="4064000" cy="6858000"/>
          </a:xfrm>
          <a:prstGeom prst="rect">
            <a:avLst/>
          </a:prstGeom>
          <a:solidFill>
            <a:srgbClr val="4E8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solidFill>
                <a:srgbClr val="A31551"/>
              </a:solidFill>
            </a:endParaRPr>
          </a:p>
        </p:txBody>
      </p:sp>
      <p:sp>
        <p:nvSpPr>
          <p:cNvPr id="270" name="Прямоугольник 269">
            <a:extLst>
              <a:ext uri="{FF2B5EF4-FFF2-40B4-BE49-F238E27FC236}">
                <a16:creationId xmlns:a16="http://schemas.microsoft.com/office/drawing/2014/main" id="{B52FD4C2-5486-8E67-9C19-3D544DF02FD5}"/>
              </a:ext>
            </a:extLst>
          </p:cNvPr>
          <p:cNvSpPr/>
          <p:nvPr/>
        </p:nvSpPr>
        <p:spPr>
          <a:xfrm>
            <a:off x="8128000" y="0"/>
            <a:ext cx="4064000" cy="6858000"/>
          </a:xfrm>
          <a:prstGeom prst="rect">
            <a:avLst/>
          </a:prstGeom>
          <a:solidFill>
            <a:srgbClr val="89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solidFill>
                <a:srgbClr val="A31551"/>
              </a:solidFill>
            </a:endParaRPr>
          </a:p>
        </p:txBody>
      </p:sp>
    </p:spTree>
    <p:extLst>
      <p:ext uri="{BB962C8B-B14F-4D97-AF65-F5344CB8AC3E}">
        <p14:creationId xmlns:p14="http://schemas.microsoft.com/office/powerpoint/2010/main" val="805455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D02AF1E-987D-826C-401E-8C6F951E0111}"/>
            </a:ext>
          </a:extLst>
        </p:cNvPr>
        <p:cNvGrpSpPr/>
        <p:nvPr/>
      </p:nvGrpSpPr>
      <p:grpSpPr>
        <a:xfrm>
          <a:off x="0" y="0"/>
          <a:ext cx="0" cy="0"/>
          <a:chOff x="0" y="0"/>
          <a:chExt cx="0" cy="0"/>
        </a:xfrm>
      </p:grpSpPr>
    </p:spTree>
    <p:extLst>
      <p:ext uri="{BB962C8B-B14F-4D97-AF65-F5344CB8AC3E}">
        <p14:creationId xmlns:p14="http://schemas.microsoft.com/office/powerpoint/2010/main" val="1444895192"/>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184" y="-1"/>
            <a:ext cx="12190815" cy="6858667"/>
          </a:xfrm>
          <a:prstGeom prst="rect">
            <a:avLst/>
          </a:prstGeom>
          <a:noFill/>
          <a:ln>
            <a:no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0" y="744388"/>
            <a:ext cx="2613854" cy="119164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34079-73E8-00C5-F82A-CD5B7E3CE61E}"/>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60ECD0F5-A625-3A3C-24F5-F6C5FD51CD76}"/>
              </a:ext>
            </a:extLst>
          </p:cNvPr>
          <p:cNvSpPr/>
          <p:nvPr/>
        </p:nvSpPr>
        <p:spPr>
          <a:xfrm>
            <a:off x="673100" y="2151209"/>
            <a:ext cx="6894348" cy="1530868"/>
          </a:xfrm>
          <a:prstGeom prst="rect">
            <a:avLst/>
          </a:prstGeom>
          <a:noFill/>
          <a:ln/>
        </p:spPr>
        <p:txBody>
          <a:bodyPr wrap="square" lIns="0" tIns="0" rIns="0" bIns="0" rtlCol="0" anchor="t"/>
          <a:lstStyle/>
          <a:p>
            <a:pP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a:t>
            </a:r>
            <a:r>
              <a:rPr lang="ru-RU" sz="7200" b="1" dirty="0">
                <a:solidFill>
                  <a:srgbClr val="1E1B39"/>
                </a:solidFill>
                <a:latin typeface="Open Sans ExtraBold" pitchFamily="2" charset="0"/>
                <a:ea typeface="Open Sans ExtraBold" pitchFamily="2" charset="0"/>
                <a:cs typeface="Open Sans ExtraBold" pitchFamily="2" charset="0"/>
              </a:rPr>
              <a:t/>
            </a:r>
            <a:br>
              <a:rPr lang="ru-RU" sz="7200" b="1" dirty="0">
                <a:solidFill>
                  <a:srgbClr val="1E1B39"/>
                </a:solidFill>
                <a:latin typeface="Open Sans ExtraBold" pitchFamily="2" charset="0"/>
                <a:ea typeface="Open Sans ExtraBold" pitchFamily="2" charset="0"/>
                <a:cs typeface="Open Sans ExtraBold" pitchFamily="2" charset="0"/>
              </a:rPr>
            </a:br>
            <a:r>
              <a:rPr lang="en-US" sz="7200" b="1" dirty="0">
                <a:solidFill>
                  <a:srgbClr val="1E1B39"/>
                </a:solidFill>
                <a:latin typeface="Open Sans ExtraBold" pitchFamily="2" charset="0"/>
                <a:ea typeface="Open Sans ExtraBold" pitchFamily="2" charset="0"/>
                <a:cs typeface="Open Sans ExtraBold" pitchFamily="2" charset="0"/>
              </a:rPr>
              <a:t>Presentation </a:t>
            </a:r>
            <a:endParaRPr lang="en-US" sz="72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4F0EE7E5-87E1-02B3-E02C-4102860C774C}"/>
              </a:ext>
            </a:extLst>
          </p:cNvPr>
          <p:cNvSpPr/>
          <p:nvPr/>
        </p:nvSpPr>
        <p:spPr>
          <a:xfrm>
            <a:off x="673100" y="5862431"/>
            <a:ext cx="1996948" cy="203200"/>
          </a:xfrm>
          <a:prstGeom prst="rect">
            <a:avLst/>
          </a:prstGeom>
          <a:noFill/>
          <a:ln/>
        </p:spPr>
        <p:txBody>
          <a:bodyPr wrap="square" lIns="0" tIns="0" rIns="0" bIns="0" rtlCol="0" anchor="t"/>
          <a:lstStyle/>
          <a:p>
            <a:pPr>
              <a:lnSpc>
                <a:spcPts val="1600"/>
              </a:lnSpc>
            </a:pPr>
            <a:r>
              <a:rPr lang="en-US" sz="2400" b="1" dirty="0">
                <a:solidFill>
                  <a:srgbClr val="1E1B39"/>
                </a:solidFill>
                <a:latin typeface="Open Sans ExtraBold" pitchFamily="2" charset="0"/>
                <a:ea typeface="Open Sans ExtraBold" pitchFamily="2" charset="0"/>
                <a:cs typeface="Open Sans ExtraBold" pitchFamily="2" charset="0"/>
              </a:rPr>
              <a:t>Маркетинг</a:t>
            </a:r>
            <a:endParaRPr lang="en-US" sz="32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FDD5D551-8102-A13D-4C3D-7D7B185CA19C}"/>
              </a:ext>
            </a:extLst>
          </p:cNvPr>
          <p:cNvSpPr/>
          <p:nvPr/>
        </p:nvSpPr>
        <p:spPr>
          <a:xfrm>
            <a:off x="673100" y="6096222"/>
            <a:ext cx="1155700"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sp>
        <p:nvSpPr>
          <p:cNvPr id="38" name="Овал 37">
            <a:extLst>
              <a:ext uri="{FF2B5EF4-FFF2-40B4-BE49-F238E27FC236}">
                <a16:creationId xmlns:a16="http://schemas.microsoft.com/office/drawing/2014/main" id="{D5D6E896-69B8-E5A7-F212-BD132E2D995C}"/>
              </a:ext>
            </a:extLst>
          </p:cNvPr>
          <p:cNvSpPr/>
          <p:nvPr/>
        </p:nvSpPr>
        <p:spPr>
          <a:xfrm>
            <a:off x="4689232" y="2307180"/>
            <a:ext cx="12192000" cy="12192000"/>
          </a:xfrm>
          <a:prstGeom prst="ellipse">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solidFill>
                <a:srgbClr val="F0F0F7"/>
              </a:solidFill>
              <a:latin typeface="Open Sans Light" pitchFamily="2" charset="0"/>
              <a:ea typeface="Open Sans Light" pitchFamily="2" charset="0"/>
              <a:cs typeface="Open Sans Light" pitchFamily="2"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792369"/>
            <a:ext cx="2153830" cy="981925"/>
          </a:xfrm>
          <a:prstGeom prst="rect">
            <a:avLst/>
          </a:prstGeom>
        </p:spPr>
      </p:pic>
    </p:spTree>
    <p:extLst>
      <p:ext uri="{BB962C8B-B14F-4D97-AF65-F5344CB8AC3E}">
        <p14:creationId xmlns:p14="http://schemas.microsoft.com/office/powerpoint/2010/main" val="825494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0" y="744388"/>
            <a:ext cx="2613854" cy="11916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96D6-14FF-9D4B-97F9-1A374F213FEB}"/>
            </a:ext>
          </a:extLst>
        </p:cNvPr>
        <p:cNvGrpSpPr/>
        <p:nvPr/>
      </p:nvGrpSpPr>
      <p:grpSpPr>
        <a:xfrm>
          <a:off x="0" y="0"/>
          <a:ext cx="0" cy="0"/>
          <a:chOff x="0" y="0"/>
          <a:chExt cx="0" cy="0"/>
        </a:xfrm>
      </p:grpSpPr>
      <p:sp>
        <p:nvSpPr>
          <p:cNvPr id="10" name="Прямоугольник с двумя скругленными соседними углами 9">
            <a:extLst>
              <a:ext uri="{FF2B5EF4-FFF2-40B4-BE49-F238E27FC236}">
                <a16:creationId xmlns:a16="http://schemas.microsoft.com/office/drawing/2014/main" id="{2C9891F8-9BD7-3E8E-2A34-62A4F27303DA}"/>
              </a:ext>
            </a:extLst>
          </p:cNvPr>
          <p:cNvSpPr/>
          <p:nvPr/>
        </p:nvSpPr>
        <p:spPr>
          <a:xfrm>
            <a:off x="0" y="0"/>
            <a:ext cx="6615953" cy="6858000"/>
          </a:xfrm>
          <a:prstGeom prst="round2SameRect">
            <a:avLst>
              <a:gd name="adj1" fmla="val 0"/>
              <a:gd name="adj2" fmla="val 0"/>
            </a:avLst>
          </a:prstGeom>
          <a:solidFill>
            <a:srgbClr val="F0F0F7"/>
          </a:solidFill>
          <a:ln>
            <a:noFill/>
          </a:ln>
          <a:effectLst>
            <a:outerShdw blurRad="50800" dist="50800" dir="5400000" algn="ctr" rotWithShape="0">
              <a:srgbClr val="000000">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3" name="Title">
            <a:extLst>
              <a:ext uri="{FF2B5EF4-FFF2-40B4-BE49-F238E27FC236}">
                <a16:creationId xmlns:a16="http://schemas.microsoft.com/office/drawing/2014/main" id="{F556520D-F779-411F-D9A5-13640F2DDAD5}"/>
              </a:ext>
            </a:extLst>
          </p:cNvPr>
          <p:cNvSpPr/>
          <p:nvPr/>
        </p:nvSpPr>
        <p:spPr>
          <a:xfrm>
            <a:off x="6917810" y="1971684"/>
            <a:ext cx="6219692" cy="1530868"/>
          </a:xfrm>
          <a:prstGeom prst="rect">
            <a:avLst/>
          </a:prstGeom>
          <a:noFill/>
          <a:ln/>
        </p:spPr>
        <p:txBody>
          <a:bodyPr wrap="square" lIns="0" tIns="0" rIns="0" bIns="0" rtlCol="0" anchor="t"/>
          <a:lstStyle/>
          <a:p>
            <a:pPr>
              <a:lnSpc>
                <a:spcPts val="6000"/>
              </a:lnSpc>
            </a:pPr>
            <a:r>
              <a:rPr lang="en-US" sz="6000" b="1" dirty="0">
                <a:solidFill>
                  <a:srgbClr val="1E1B39"/>
                </a:solidFill>
                <a:latin typeface="Open Sans ExtraBold" pitchFamily="2" charset="0"/>
                <a:ea typeface="Open Sans ExtraBold" pitchFamily="2" charset="0"/>
                <a:cs typeface="Open Sans ExtraBold" pitchFamily="2" charset="0"/>
              </a:rPr>
              <a:t>Business </a:t>
            </a:r>
            <a:r>
              <a:rPr lang="ru-RU" sz="6000" b="1" dirty="0">
                <a:solidFill>
                  <a:srgbClr val="1E1B39"/>
                </a:solidFill>
                <a:latin typeface="Open Sans ExtraBold" pitchFamily="2" charset="0"/>
                <a:ea typeface="Open Sans ExtraBold" pitchFamily="2" charset="0"/>
                <a:cs typeface="Open Sans ExtraBold" pitchFamily="2" charset="0"/>
              </a:rPr>
              <a:t/>
            </a:r>
            <a:br>
              <a:rPr lang="ru-RU" sz="6000" b="1" dirty="0">
                <a:solidFill>
                  <a:srgbClr val="1E1B39"/>
                </a:solidFill>
                <a:latin typeface="Open Sans ExtraBold" pitchFamily="2" charset="0"/>
                <a:ea typeface="Open Sans ExtraBold" pitchFamily="2" charset="0"/>
                <a:cs typeface="Open Sans ExtraBold" pitchFamily="2" charset="0"/>
              </a:rPr>
            </a:br>
            <a:r>
              <a:rPr lang="en-US" sz="6000" b="1" dirty="0">
                <a:solidFill>
                  <a:srgbClr val="1E1B39"/>
                </a:solidFill>
                <a:latin typeface="Open Sans ExtraBold" pitchFamily="2" charset="0"/>
                <a:ea typeface="Open Sans ExtraBold" pitchFamily="2" charset="0"/>
                <a:cs typeface="Open Sans ExtraBold" pitchFamily="2" charset="0"/>
              </a:rPr>
              <a:t>Presentation </a:t>
            </a:r>
            <a:endParaRPr lang="en-US" sz="60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368400E7-A443-FC2D-9565-451A5DEE86AA}"/>
              </a:ext>
            </a:extLst>
          </p:cNvPr>
          <p:cNvSpPr/>
          <p:nvPr/>
        </p:nvSpPr>
        <p:spPr>
          <a:xfrm>
            <a:off x="10728405" y="6220736"/>
            <a:ext cx="1161737"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pic>
        <p:nvPicPr>
          <p:cNvPr id="9" name="Рисунок 8">
            <a:extLst>
              <a:ext uri="{FF2B5EF4-FFF2-40B4-BE49-F238E27FC236}">
                <a16:creationId xmlns:a16="http://schemas.microsoft.com/office/drawing/2014/main" id="{E8DBA1B2-B995-94FB-0BDA-907FFD2DE925}"/>
              </a:ext>
            </a:extLst>
          </p:cNvPr>
          <p:cNvPicPr>
            <a:picLocks noChangeAspect="1"/>
          </p:cNvPicPr>
          <p:nvPr/>
        </p:nvPicPr>
        <p:blipFill>
          <a:blip r:embed="rId2"/>
          <a:srcRect l="17102" r="17102"/>
          <a:stretch/>
        </p:blipFill>
        <p:spPr>
          <a:xfrm>
            <a:off x="301857" y="373601"/>
            <a:ext cx="6012237" cy="6110798"/>
          </a:xfrm>
          <a:prstGeom prst="roundRect">
            <a:avLst>
              <a:gd name="adj" fmla="val 0"/>
            </a:avLst>
          </a:prstGeom>
        </p:spPr>
      </p:pic>
      <p:sp>
        <p:nvSpPr>
          <p:cNvPr id="11" name="Text">
            <a:extLst>
              <a:ext uri="{FF2B5EF4-FFF2-40B4-BE49-F238E27FC236}">
                <a16:creationId xmlns:a16="http://schemas.microsoft.com/office/drawing/2014/main" id="{571608B4-8FE2-6955-A63D-66B7BBE054CD}"/>
              </a:ext>
            </a:extLst>
          </p:cNvPr>
          <p:cNvSpPr/>
          <p:nvPr/>
        </p:nvSpPr>
        <p:spPr>
          <a:xfrm>
            <a:off x="6917810" y="6220736"/>
            <a:ext cx="947848" cy="203200"/>
          </a:xfrm>
          <a:prstGeom prst="rect">
            <a:avLst/>
          </a:prstGeom>
          <a:noFill/>
          <a:ln/>
        </p:spPr>
        <p:txBody>
          <a:bodyPr wrap="square" lIns="0" tIns="0" rIns="0" bIns="0" rtlCol="0" anchor="t"/>
          <a:lstStyle/>
          <a:p>
            <a:pPr>
              <a:lnSpc>
                <a:spcPts val="1600"/>
              </a:lnSpc>
            </a:pPr>
            <a:r>
              <a:rPr lang="ru-RU" sz="1400" dirty="0">
                <a:solidFill>
                  <a:srgbClr val="1E1B39"/>
                </a:solidFill>
                <a:latin typeface="Open Sans Light" pitchFamily="2" charset="0"/>
                <a:ea typeface="Open Sans Light" pitchFamily="2" charset="0"/>
                <a:cs typeface="Open Sans Light" pitchFamily="2" charset="0"/>
              </a:rPr>
              <a:t>Маркетинг</a:t>
            </a:r>
            <a:endParaRPr lang="en-US" sz="1400" dirty="0">
              <a:latin typeface="Open Sans Light" pitchFamily="2" charset="0"/>
              <a:ea typeface="Open Sans Light" pitchFamily="2" charset="0"/>
              <a:cs typeface="Open Sans Light" pitchFamily="2" charset="0"/>
            </a:endParaRP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810" y="1023582"/>
            <a:ext cx="1562758" cy="712457"/>
          </a:xfrm>
          <a:prstGeom prst="rect">
            <a:avLst/>
          </a:prstGeom>
        </p:spPr>
      </p:pic>
    </p:spTree>
    <p:extLst>
      <p:ext uri="{BB962C8B-B14F-4D97-AF65-F5344CB8AC3E}">
        <p14:creationId xmlns:p14="http://schemas.microsoft.com/office/powerpoint/2010/main" val="2055205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BB6E-C292-1A28-AF9A-94303EBE985B}"/>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0E51AAE5-DDD7-AB2A-9E40-E641DC711B2B}"/>
              </a:ext>
            </a:extLst>
          </p:cNvPr>
          <p:cNvSpPr/>
          <p:nvPr/>
        </p:nvSpPr>
        <p:spPr>
          <a:xfrm>
            <a:off x="515745" y="4477820"/>
            <a:ext cx="7188337" cy="1530868"/>
          </a:xfrm>
          <a:prstGeom prst="rect">
            <a:avLst/>
          </a:prstGeom>
          <a:noFill/>
          <a:ln/>
        </p:spPr>
        <p:txBody>
          <a:bodyPr wrap="square" lIns="0" tIns="0" rIns="0" bIns="0" rtlCol="0" anchor="t"/>
          <a:lstStyle/>
          <a:p>
            <a:pP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a:t>
            </a:r>
            <a:r>
              <a:rPr lang="ru-RU" sz="7200" b="1" dirty="0">
                <a:solidFill>
                  <a:srgbClr val="1E1B39"/>
                </a:solidFill>
                <a:latin typeface="Open Sans ExtraBold" pitchFamily="2" charset="0"/>
                <a:ea typeface="Open Sans ExtraBold" pitchFamily="2" charset="0"/>
                <a:cs typeface="Open Sans ExtraBold" pitchFamily="2" charset="0"/>
              </a:rPr>
              <a:t/>
            </a:r>
            <a:br>
              <a:rPr lang="ru-RU" sz="7200" b="1" dirty="0">
                <a:solidFill>
                  <a:srgbClr val="1E1B39"/>
                </a:solidFill>
                <a:latin typeface="Open Sans ExtraBold" pitchFamily="2" charset="0"/>
                <a:ea typeface="Open Sans ExtraBold" pitchFamily="2" charset="0"/>
                <a:cs typeface="Open Sans ExtraBold" pitchFamily="2" charset="0"/>
              </a:rPr>
            </a:br>
            <a:r>
              <a:rPr lang="en-US" sz="7200" b="1" dirty="0">
                <a:solidFill>
                  <a:srgbClr val="1E1B39"/>
                </a:solidFill>
                <a:latin typeface="Open Sans ExtraBold" pitchFamily="2" charset="0"/>
                <a:ea typeface="Open Sans ExtraBold" pitchFamily="2" charset="0"/>
                <a:cs typeface="Open Sans ExtraBold" pitchFamily="2" charset="0"/>
              </a:rPr>
              <a:t>Presentation </a:t>
            </a:r>
            <a:endParaRPr lang="en-US" sz="72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7ACA06A5-C36F-F1EF-D984-397727222D63}"/>
              </a:ext>
            </a:extLst>
          </p:cNvPr>
          <p:cNvSpPr/>
          <p:nvPr/>
        </p:nvSpPr>
        <p:spPr>
          <a:xfrm>
            <a:off x="515745" y="6305402"/>
            <a:ext cx="1240483"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pic>
        <p:nvPicPr>
          <p:cNvPr id="9" name="Рисунок 8">
            <a:extLst>
              <a:ext uri="{FF2B5EF4-FFF2-40B4-BE49-F238E27FC236}">
                <a16:creationId xmlns:a16="http://schemas.microsoft.com/office/drawing/2014/main" id="{02DDFB84-D9F9-EF65-597A-5919A770559C}"/>
              </a:ext>
            </a:extLst>
          </p:cNvPr>
          <p:cNvPicPr>
            <a:picLocks noChangeAspect="1"/>
          </p:cNvPicPr>
          <p:nvPr/>
        </p:nvPicPr>
        <p:blipFill>
          <a:blip r:embed="rId2"/>
          <a:srcRect t="43677" b="2447"/>
          <a:stretch/>
        </p:blipFill>
        <p:spPr>
          <a:xfrm>
            <a:off x="0" y="0"/>
            <a:ext cx="12192000" cy="3698699"/>
          </a:xfrm>
          <a:prstGeom prst="roundRect">
            <a:avLst>
              <a:gd name="adj" fmla="val 0"/>
            </a:avLst>
          </a:prstGeom>
        </p:spPr>
      </p:pic>
      <p:grpSp>
        <p:nvGrpSpPr>
          <p:cNvPr id="7" name="Группа 6">
            <a:extLst>
              <a:ext uri="{FF2B5EF4-FFF2-40B4-BE49-F238E27FC236}">
                <a16:creationId xmlns:a16="http://schemas.microsoft.com/office/drawing/2014/main" id="{E318ABCF-3406-FAFC-21C0-A900D6F1CAA9}"/>
              </a:ext>
            </a:extLst>
          </p:cNvPr>
          <p:cNvGrpSpPr/>
          <p:nvPr/>
        </p:nvGrpSpPr>
        <p:grpSpPr>
          <a:xfrm>
            <a:off x="10855334" y="5016400"/>
            <a:ext cx="820920" cy="820920"/>
            <a:chOff x="10855334" y="5016400"/>
            <a:chExt cx="820920" cy="820920"/>
          </a:xfrm>
          <a:solidFill>
            <a:srgbClr val="113163"/>
          </a:solidFill>
        </p:grpSpPr>
        <p:sp>
          <p:nvSpPr>
            <p:cNvPr id="2" name="Овал 1">
              <a:extLst>
                <a:ext uri="{FF2B5EF4-FFF2-40B4-BE49-F238E27FC236}">
                  <a16:creationId xmlns:a16="http://schemas.microsoft.com/office/drawing/2014/main" id="{3856324E-148C-ADF4-E1C4-80874FCEA4E1}"/>
                </a:ext>
              </a:extLst>
            </p:cNvPr>
            <p:cNvSpPr/>
            <p:nvPr/>
          </p:nvSpPr>
          <p:spPr>
            <a:xfrm>
              <a:off x="10855334" y="5016400"/>
              <a:ext cx="820920" cy="82092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4" name="Рисунок 3">
              <a:extLst>
                <a:ext uri="{FF2B5EF4-FFF2-40B4-BE49-F238E27FC236}">
                  <a16:creationId xmlns:a16="http://schemas.microsoft.com/office/drawing/2014/main" id="{406FB188-1C4E-0D80-A475-77E84B537F3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124572" y="5285638"/>
              <a:ext cx="282444" cy="282444"/>
            </a:xfrm>
            <a:prstGeom prst="rect">
              <a:avLst/>
            </a:prstGeom>
            <a:grpFill/>
          </p:spPr>
        </p:pic>
      </p:grpSp>
    </p:spTree>
    <p:extLst>
      <p:ext uri="{BB962C8B-B14F-4D97-AF65-F5344CB8AC3E}">
        <p14:creationId xmlns:p14="http://schemas.microsoft.com/office/powerpoint/2010/main" val="1488920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a:extLst>
              <a:ext uri="{FF2B5EF4-FFF2-40B4-BE49-F238E27FC236}">
                <a16:creationId xmlns:a16="http://schemas.microsoft.com/office/drawing/2014/main" id="{8B3508A4-B6DF-0D4D-DAD7-A0E8C8002398}"/>
              </a:ext>
            </a:extLst>
          </p:cNvPr>
          <p:cNvSpPr/>
          <p:nvPr/>
        </p:nvSpPr>
        <p:spPr>
          <a:xfrm>
            <a:off x="673100" y="681037"/>
            <a:ext cx="6019800" cy="6350"/>
          </a:xfrm>
          <a:custGeom>
            <a:avLst/>
            <a:gdLst>
              <a:gd name="connsiteX0" fmla="*/ 0 w 6019800"/>
              <a:gd name="connsiteY0" fmla="*/ 0 h 6350"/>
              <a:gd name="connsiteX1" fmla="*/ 6019800 w 6019800"/>
              <a:gd name="connsiteY1" fmla="*/ 0 h 6350"/>
            </a:gdLst>
            <a:ahLst/>
            <a:cxnLst>
              <a:cxn ang="0">
                <a:pos x="connsiteX0" y="connsiteY0"/>
              </a:cxn>
              <a:cxn ang="0">
                <a:pos x="connsiteX1" y="connsiteY1"/>
              </a:cxn>
            </a:cxnLst>
            <a:rect l="l" t="t" r="r" b="b"/>
            <a:pathLst>
              <a:path w="6019800" h="6350">
                <a:moveTo>
                  <a:pt x="0" y="0"/>
                </a:moveTo>
                <a:lnTo>
                  <a:pt x="6019800" y="0"/>
                </a:lnTo>
              </a:path>
            </a:pathLst>
          </a:custGeom>
          <a:ln w="9525"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4" name="Title">
            <a:extLst>
              <a:ext uri="{FF2B5EF4-FFF2-40B4-BE49-F238E27FC236}">
                <a16:creationId xmlns:a16="http://schemas.microsoft.com/office/drawing/2014/main" id="{A11537F5-719A-EDDF-E35E-BC883471834E}"/>
              </a:ext>
            </a:extLst>
          </p:cNvPr>
          <p:cNvSpPr/>
          <p:nvPr/>
        </p:nvSpPr>
        <p:spPr>
          <a:xfrm>
            <a:off x="681013" y="3041650"/>
            <a:ext cx="5377127"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a:t>
            </a:r>
            <a:r>
              <a:rPr lang="en-US" sz="5800" b="1" dirty="0">
                <a:solidFill>
                  <a:srgbClr val="89DBFF"/>
                </a:solidFill>
                <a:latin typeface="Open Sans ExtraBold" pitchFamily="2" charset="0"/>
                <a:ea typeface="Open Sans ExtraBold" pitchFamily="2" charset="0"/>
                <a:cs typeface="Open Sans ExtraBold" pitchFamily="2" charset="0"/>
              </a:rPr>
              <a:t>Presentation</a:t>
            </a:r>
            <a:r>
              <a:rPr lang="en-US" sz="5800" b="1" dirty="0">
                <a:solidFill>
                  <a:srgbClr val="1E1B39"/>
                </a:solidFill>
                <a:latin typeface="Open Sans ExtraBold" pitchFamily="2" charset="0"/>
                <a:ea typeface="Open Sans ExtraBold" pitchFamily="2" charset="0"/>
                <a:cs typeface="Open Sans ExtraBold" pitchFamily="2" charset="0"/>
              </a:rPr>
              <a:t> </a:t>
            </a:r>
            <a:endParaRPr lang="en-US" sz="5800" dirty="0">
              <a:latin typeface="Open Sans Light" pitchFamily="2" charset="0"/>
              <a:ea typeface="Open Sans Light" pitchFamily="2" charset="0"/>
              <a:cs typeface="Open Sans Light" pitchFamily="2" charset="0"/>
            </a:endParaRPr>
          </a:p>
        </p:txBody>
      </p:sp>
      <p:sp>
        <p:nvSpPr>
          <p:cNvPr id="15" name="Subtitle">
            <a:extLst>
              <a:ext uri="{FF2B5EF4-FFF2-40B4-BE49-F238E27FC236}">
                <a16:creationId xmlns:a16="http://schemas.microsoft.com/office/drawing/2014/main" id="{D98272B6-FFEC-4AB1-F26A-0A8A5FDCA19F}"/>
              </a:ext>
            </a:extLst>
          </p:cNvPr>
          <p:cNvSpPr/>
          <p:nvPr/>
        </p:nvSpPr>
        <p:spPr>
          <a:xfrm>
            <a:off x="673100" y="5740400"/>
            <a:ext cx="927100"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Направление</a:t>
            </a:r>
            <a:endParaRPr lang="en-US" sz="1000" dirty="0">
              <a:latin typeface="Open Sans Light" pitchFamily="2" charset="0"/>
              <a:ea typeface="Open Sans Light" pitchFamily="2" charset="0"/>
              <a:cs typeface="Open Sans Light" pitchFamily="2" charset="0"/>
            </a:endParaRPr>
          </a:p>
        </p:txBody>
      </p:sp>
      <p:sp>
        <p:nvSpPr>
          <p:cNvPr id="16" name="Text">
            <a:extLst>
              <a:ext uri="{FF2B5EF4-FFF2-40B4-BE49-F238E27FC236}">
                <a16:creationId xmlns:a16="http://schemas.microsoft.com/office/drawing/2014/main" id="{83157424-F7F3-FBD5-5115-9665726F9E6C}"/>
              </a:ext>
            </a:extLst>
          </p:cNvPr>
          <p:cNvSpPr/>
          <p:nvPr/>
        </p:nvSpPr>
        <p:spPr>
          <a:xfrm>
            <a:off x="673099" y="5981700"/>
            <a:ext cx="1145309"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17" name="Subtitle">
            <a:extLst>
              <a:ext uri="{FF2B5EF4-FFF2-40B4-BE49-F238E27FC236}">
                <a16:creationId xmlns:a16="http://schemas.microsoft.com/office/drawing/2014/main" id="{F9485323-22B6-9263-AAE6-D98BB3E606FB}"/>
              </a:ext>
            </a:extLst>
          </p:cNvPr>
          <p:cNvSpPr/>
          <p:nvPr/>
        </p:nvSpPr>
        <p:spPr>
          <a:xfrm>
            <a:off x="2298700" y="5740400"/>
            <a:ext cx="600364"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Контакт</a:t>
            </a:r>
            <a:endParaRPr lang="en-US" sz="1000" dirty="0">
              <a:latin typeface="Open Sans Light" pitchFamily="2" charset="0"/>
              <a:ea typeface="Open Sans Light" pitchFamily="2" charset="0"/>
              <a:cs typeface="Open Sans Light" pitchFamily="2" charset="0"/>
            </a:endParaRPr>
          </a:p>
        </p:txBody>
      </p:sp>
      <p:sp>
        <p:nvSpPr>
          <p:cNvPr id="18" name="Text">
            <a:extLst>
              <a:ext uri="{FF2B5EF4-FFF2-40B4-BE49-F238E27FC236}">
                <a16:creationId xmlns:a16="http://schemas.microsoft.com/office/drawing/2014/main" id="{9848D7E4-162F-62DA-97BC-C1955129DF5C}"/>
              </a:ext>
            </a:extLst>
          </p:cNvPr>
          <p:cNvSpPr/>
          <p:nvPr/>
        </p:nvSpPr>
        <p:spPr>
          <a:xfrm>
            <a:off x="2298699" y="5981700"/>
            <a:ext cx="1936970" cy="195263"/>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shmarketing.com</a:t>
            </a:r>
            <a:endParaRPr lang="en-US" sz="1500" dirty="0">
              <a:latin typeface="Open Sans Light" pitchFamily="2" charset="0"/>
              <a:ea typeface="Open Sans Light" pitchFamily="2" charset="0"/>
              <a:cs typeface="Open Sans Light" pitchFamily="2" charset="0"/>
            </a:endParaRPr>
          </a:p>
        </p:txBody>
      </p:sp>
      <p:sp>
        <p:nvSpPr>
          <p:cNvPr id="19" name="Subtitle">
            <a:extLst>
              <a:ext uri="{FF2B5EF4-FFF2-40B4-BE49-F238E27FC236}">
                <a16:creationId xmlns:a16="http://schemas.microsoft.com/office/drawing/2014/main" id="{570900A5-F75F-8749-89CF-0A8CC6F212B7}"/>
              </a:ext>
            </a:extLst>
          </p:cNvPr>
          <p:cNvSpPr/>
          <p:nvPr/>
        </p:nvSpPr>
        <p:spPr>
          <a:xfrm>
            <a:off x="4603749" y="5740400"/>
            <a:ext cx="529359"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Дата</a:t>
            </a:r>
            <a:endParaRPr lang="en-US" sz="1000" dirty="0">
              <a:latin typeface="Open Sans Light" pitchFamily="2" charset="0"/>
              <a:ea typeface="Open Sans Light" pitchFamily="2" charset="0"/>
              <a:cs typeface="Open Sans Light" pitchFamily="2" charset="0"/>
            </a:endParaRPr>
          </a:p>
        </p:txBody>
      </p:sp>
      <p:sp>
        <p:nvSpPr>
          <p:cNvPr id="20" name="Text">
            <a:extLst>
              <a:ext uri="{FF2B5EF4-FFF2-40B4-BE49-F238E27FC236}">
                <a16:creationId xmlns:a16="http://schemas.microsoft.com/office/drawing/2014/main" id="{9BCE1760-5281-9F55-91E1-EF928C6F34AC}"/>
              </a:ext>
            </a:extLst>
          </p:cNvPr>
          <p:cNvSpPr/>
          <p:nvPr/>
        </p:nvSpPr>
        <p:spPr>
          <a:xfrm>
            <a:off x="4603750" y="5981700"/>
            <a:ext cx="1327058"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sp>
        <p:nvSpPr>
          <p:cNvPr id="10" name="Рисунок 7">
            <a:extLst>
              <a:ext uri="{FF2B5EF4-FFF2-40B4-BE49-F238E27FC236}">
                <a16:creationId xmlns:a16="http://schemas.microsoft.com/office/drawing/2014/main" id="{742E73D9-E209-FD1C-D90F-827FC712D4CB}"/>
              </a:ext>
            </a:extLst>
          </p:cNvPr>
          <p:cNvSpPr>
            <a:spLocks noGrp="1"/>
          </p:cNvSpPr>
          <p:nvPr>
            <p:ph type="pic" idx="1"/>
          </p:nvPr>
        </p:nvSpPr>
        <p:spPr>
          <a:xfrm>
            <a:off x="6756639" y="946609"/>
            <a:ext cx="5172601" cy="5485722"/>
          </a:xfrm>
          <a:prstGeom prst="roundRect">
            <a:avLst>
              <a:gd name="adj" fmla="val 6100"/>
            </a:avLst>
          </a:prstGeom>
        </p:spPr>
        <p:txBody>
          <a:bodyPr/>
          <a:lstStyle/>
          <a:p>
            <a:endParaRPr lang="ru-KZ"/>
          </a:p>
        </p:txBody>
      </p:sp>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11" y="1235945"/>
            <a:ext cx="2062187" cy="940145"/>
          </a:xfrm>
          <a:prstGeom prst="rect">
            <a:avLst/>
          </a:prstGeom>
        </p:spPr>
      </p:pic>
    </p:spTree>
    <p:extLst>
      <p:ext uri="{BB962C8B-B14F-4D97-AF65-F5344CB8AC3E}">
        <p14:creationId xmlns:p14="http://schemas.microsoft.com/office/powerpoint/2010/main" val="2409404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Single">
            <a:extLst>
              <a:ext uri="{FF2B5EF4-FFF2-40B4-BE49-F238E27FC236}">
                <a16:creationId xmlns:a16="http://schemas.microsoft.com/office/drawing/2014/main" id="{B229CA2D-FFE4-91F6-62B6-55584D12040B}"/>
              </a:ext>
            </a:extLst>
          </p:cNvPr>
          <p:cNvSpPr/>
          <p:nvPr/>
        </p:nvSpPr>
        <p:spPr>
          <a:xfrm>
            <a:off x="6893694" y="5981700"/>
            <a:ext cx="790474" cy="203200"/>
          </a:xfrm>
          <a:prstGeom prst="rect">
            <a:avLst/>
          </a:prstGeom>
          <a:noFill/>
          <a:ln/>
        </p:spPr>
        <p:txBody>
          <a:bodyPr wrap="square" lIns="0" tIns="0" rIns="0" bIns="0" rtlCol="0" anchor="t"/>
          <a:lstStyle/>
          <a:p>
            <a:pPr>
              <a:lnSpc>
                <a:spcPts val="1600"/>
              </a:lnSpc>
            </a:pPr>
            <a:r>
              <a:rPr lang="en-US" sz="1500" b="1" dirty="0">
                <a:solidFill>
                  <a:srgbClr val="89DBFF"/>
                </a:solidFill>
                <a:latin typeface="Open Sans ExtraBold" pitchFamily="2" charset="0"/>
                <a:ea typeface="Open Sans ExtraBold" pitchFamily="2" charset="0"/>
                <a:cs typeface="Open Sans ExtraBold" pitchFamily="2" charset="0"/>
              </a:rPr>
              <a:t>forte.kz</a:t>
            </a:r>
            <a:endParaRPr lang="en-US" sz="1500" dirty="0">
              <a:solidFill>
                <a:srgbClr val="89DBFF"/>
              </a:solidFill>
              <a:latin typeface="Open Sans Light" pitchFamily="2" charset="0"/>
              <a:ea typeface="Open Sans Light" pitchFamily="2" charset="0"/>
              <a:cs typeface="Open Sans Light" pitchFamily="2" charset="0"/>
            </a:endParaRPr>
          </a:p>
        </p:txBody>
      </p:sp>
      <p:sp>
        <p:nvSpPr>
          <p:cNvPr id="37" name="Title">
            <a:extLst>
              <a:ext uri="{FF2B5EF4-FFF2-40B4-BE49-F238E27FC236}">
                <a16:creationId xmlns:a16="http://schemas.microsoft.com/office/drawing/2014/main" id="{345E9D84-7CF8-1692-1DFC-7554A7167F54}"/>
              </a:ext>
            </a:extLst>
          </p:cNvPr>
          <p:cNvSpPr/>
          <p:nvPr/>
        </p:nvSpPr>
        <p:spPr>
          <a:xfrm>
            <a:off x="6893693" y="2289195"/>
            <a:ext cx="5118197"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Presentation </a:t>
            </a:r>
            <a:endParaRPr lang="en-US" sz="5800" dirty="0">
              <a:latin typeface="Open Sans Light" pitchFamily="2" charset="0"/>
              <a:ea typeface="Open Sans Light" pitchFamily="2" charset="0"/>
              <a:cs typeface="Open Sans Light" pitchFamily="2" charset="0"/>
            </a:endParaRPr>
          </a:p>
        </p:txBody>
      </p:sp>
      <p:sp>
        <p:nvSpPr>
          <p:cNvPr id="38" name="Description">
            <a:extLst>
              <a:ext uri="{FF2B5EF4-FFF2-40B4-BE49-F238E27FC236}">
                <a16:creationId xmlns:a16="http://schemas.microsoft.com/office/drawing/2014/main" id="{740D3A67-063D-66DD-7CC1-6D252B4CF5AC}"/>
              </a:ext>
            </a:extLst>
          </p:cNvPr>
          <p:cNvSpPr/>
          <p:nvPr/>
        </p:nvSpPr>
        <p:spPr>
          <a:xfrm>
            <a:off x="6893694" y="3914795"/>
            <a:ext cx="4546541" cy="1473200"/>
          </a:xfrm>
          <a:prstGeom prst="rect">
            <a:avLst/>
          </a:prstGeom>
          <a:noFill/>
          <a:ln/>
        </p:spPr>
        <p:txBody>
          <a:bodyPr wrap="square" lIns="0" tIns="0" rIns="0" bIns="0" rtlCol="0" anchor="t"/>
          <a:lstStyle/>
          <a:p>
            <a:pPr>
              <a:lnSpc>
                <a:spcPts val="2900"/>
              </a:lnSpc>
            </a:pPr>
            <a:r>
              <a:rPr lang="en-US"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placerat.</a:t>
            </a:r>
            <a:endParaRPr lang="en-US" dirty="0">
              <a:latin typeface="Open Sans Light" pitchFamily="2" charset="0"/>
              <a:ea typeface="Open Sans Light" pitchFamily="2" charset="0"/>
              <a:cs typeface="Open Sans Light" pitchFamily="2" charset="0"/>
            </a:endParaRPr>
          </a:p>
        </p:txBody>
      </p:sp>
      <p:sp>
        <p:nvSpPr>
          <p:cNvPr id="4" name="Рисунок 7">
            <a:extLst>
              <a:ext uri="{FF2B5EF4-FFF2-40B4-BE49-F238E27FC236}">
                <a16:creationId xmlns:a16="http://schemas.microsoft.com/office/drawing/2014/main" id="{46087B60-B8E5-1BDE-14D8-8ACFAA52A63A}"/>
              </a:ext>
            </a:extLst>
          </p:cNvPr>
          <p:cNvSpPr>
            <a:spLocks noGrp="1"/>
          </p:cNvSpPr>
          <p:nvPr>
            <p:ph type="pic" idx="1"/>
          </p:nvPr>
        </p:nvSpPr>
        <p:spPr>
          <a:xfrm>
            <a:off x="666027" y="673099"/>
            <a:ext cx="5617790" cy="5709885"/>
          </a:xfrm>
          <a:prstGeom prst="roundRect">
            <a:avLst>
              <a:gd name="adj" fmla="val 16390"/>
            </a:avLst>
          </a:prstGeom>
        </p:spPr>
        <p:txBody>
          <a:bodyPr/>
          <a:lstStyle/>
          <a:p>
            <a:endParaRPr lang="ru-KZ"/>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693" y="1068019"/>
            <a:ext cx="2062187" cy="940145"/>
          </a:xfrm>
          <a:prstGeom prst="rect">
            <a:avLst/>
          </a:prstGeom>
        </p:spPr>
      </p:pic>
    </p:spTree>
    <p:extLst>
      <p:ext uri="{BB962C8B-B14F-4D97-AF65-F5344CB8AC3E}">
        <p14:creationId xmlns:p14="http://schemas.microsoft.com/office/powerpoint/2010/main" val="1435166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3219</TotalTime>
  <Words>1446</Words>
  <Application>Microsoft Office PowerPoint</Application>
  <PresentationFormat>Широкоэкранный</PresentationFormat>
  <Paragraphs>314</Paragraphs>
  <Slides>50</Slides>
  <Notes>25</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50</vt:i4>
      </vt:variant>
    </vt:vector>
  </HeadingPairs>
  <TitlesOfParts>
    <vt:vector size="61" baseType="lpstr">
      <vt:lpstr>Aptos</vt:lpstr>
      <vt:lpstr>Aptos Display</vt:lpstr>
      <vt:lpstr>Arial</vt:lpstr>
      <vt:lpstr>Calibri</vt:lpstr>
      <vt:lpstr>Inter Semi Bold</vt:lpstr>
      <vt:lpstr>Open Sans ExtraBold</vt:lpstr>
      <vt:lpstr>Open Sans Light</vt:lpstr>
      <vt:lpstr>Roboto Regular</vt:lpstr>
      <vt:lpstr>SF Pro Text Bold</vt:lpstr>
      <vt:lpstr>SF Pro Text Regular</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Alshevskaya, Kristina (Fortebank)</dc:creator>
  <cp:lastModifiedBy>Botin, Marat (Fortebank)</cp:lastModifiedBy>
  <cp:revision>30</cp:revision>
  <dcterms:created xsi:type="dcterms:W3CDTF">2024-12-02T07:07:54Z</dcterms:created>
  <dcterms:modified xsi:type="dcterms:W3CDTF">2025-02-07T08:45:14Z</dcterms:modified>
</cp:coreProperties>
</file>